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7" r:id="rId4"/>
    <p:sldId id="298" r:id="rId5"/>
    <p:sldId id="299" r:id="rId6"/>
    <p:sldId id="314" r:id="rId7"/>
    <p:sldId id="301" r:id="rId8"/>
    <p:sldId id="302" r:id="rId9"/>
    <p:sldId id="303" r:id="rId10"/>
    <p:sldId id="304" r:id="rId11"/>
    <p:sldId id="316" r:id="rId12"/>
    <p:sldId id="317" r:id="rId13"/>
    <p:sldId id="318" r:id="rId14"/>
    <p:sldId id="319" r:id="rId15"/>
    <p:sldId id="310" r:id="rId16"/>
    <p:sldId id="31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D79"/>
    <a:srgbClr val="376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8DC21-A49E-4C61-A5C7-997D7BC2F527}" v="1455" dt="2024-11-04T18:09:36.715"/>
    <p1510:client id="{3F4E011A-5635-280C-CA14-B2117E6A7AD8}" v="85" dt="2024-11-04T17:49:21.993"/>
    <p1510:client id="{7F166E92-92FC-4972-A871-52A0D929778D}" v="174" dt="2024-11-04T22:19:44.371"/>
    <p1510:client id="{AC5013CC-730E-4F95-8312-CC1B4D733D15}" v="485" dt="2024-11-04T05:45:09.212"/>
    <p1510:client id="{AF445B14-DF21-DEA3-8444-812B7728EF4E}" v="2199" dt="2024-11-04T18:12:58.77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030" y="2730251"/>
            <a:ext cx="8354420" cy="2171450"/>
          </a:xfrm>
        </p:spPr>
        <p:txBody>
          <a:bodyPr anchor="b">
            <a:noAutofit/>
          </a:bodyPr>
          <a:lstStyle>
            <a:lvl1pPr algn="ctr">
              <a:defRPr sz="48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5134024"/>
            <a:ext cx="6375400" cy="10254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829BBC1F-BC54-4B0D-A512-491A171E5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"/>
          <a:stretch>
            <a:fillRect/>
          </a:stretch>
        </p:blipFill>
        <p:spPr>
          <a:xfrm>
            <a:off x="1" y="2316163"/>
            <a:ext cx="5425079" cy="6858001"/>
          </a:xfrm>
          <a:custGeom>
            <a:avLst/>
            <a:gdLst>
              <a:gd name="connsiteX0" fmla="*/ 0 w 5425079"/>
              <a:gd name="connsiteY0" fmla="*/ 0 h 6858001"/>
              <a:gd name="connsiteX1" fmla="*/ 5425079 w 5425079"/>
              <a:gd name="connsiteY1" fmla="*/ 4539409 h 6858001"/>
              <a:gd name="connsiteX2" fmla="*/ 5425079 w 5425079"/>
              <a:gd name="connsiteY2" fmla="*/ 6858001 h 6858001"/>
              <a:gd name="connsiteX3" fmla="*/ 0 w 5425079"/>
              <a:gd name="connsiteY3" fmla="*/ 6858001 h 6858001"/>
              <a:gd name="connsiteX4" fmla="*/ 0 w 542507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79" h="6858001">
                <a:moveTo>
                  <a:pt x="0" y="0"/>
                </a:moveTo>
                <a:lnTo>
                  <a:pt x="5425079" y="4539409"/>
                </a:lnTo>
                <a:lnTo>
                  <a:pt x="542507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8" name="Imagen 7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A1B93444-31E4-4817-9433-7540B91D7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>
            <a:fillRect/>
          </a:stretch>
        </p:blipFill>
        <p:spPr>
          <a:xfrm>
            <a:off x="6766921" y="-1"/>
            <a:ext cx="5425079" cy="4539409"/>
          </a:xfrm>
          <a:custGeom>
            <a:avLst/>
            <a:gdLst>
              <a:gd name="connsiteX0" fmla="*/ 0 w 5425079"/>
              <a:gd name="connsiteY0" fmla="*/ 0 h 4539409"/>
              <a:gd name="connsiteX1" fmla="*/ 5425079 w 5425079"/>
              <a:gd name="connsiteY1" fmla="*/ 0 h 4539409"/>
              <a:gd name="connsiteX2" fmla="*/ 5425079 w 5425079"/>
              <a:gd name="connsiteY2" fmla="*/ 4539409 h 4539409"/>
              <a:gd name="connsiteX3" fmla="*/ 0 w 5425079"/>
              <a:gd name="connsiteY3" fmla="*/ 0 h 45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5079" h="4539409">
                <a:moveTo>
                  <a:pt x="0" y="0"/>
                </a:moveTo>
                <a:lnTo>
                  <a:pt x="5425079" y="0"/>
                </a:lnTo>
                <a:lnTo>
                  <a:pt x="5425079" y="453940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F1CB070-FC99-EE65-0B4C-CB477730A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56" y="4643"/>
            <a:ext cx="2136687" cy="27256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D1E4FB-C06A-21DE-01AD-2DEC7E840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43" y="5898470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66598 L 5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69676 L 3.7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7E43D80-DC3E-03DC-CC34-B326EE6CF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230"/>
          <a:stretch/>
        </p:blipFill>
        <p:spPr>
          <a:xfrm>
            <a:off x="-8741" y="4129389"/>
            <a:ext cx="891729" cy="3600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BB41DAB-8DF8-768D-0135-2309AE2DD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6" y="5477593"/>
            <a:ext cx="798429" cy="789063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A4D6CD25-AB35-0628-390F-2EACADBE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4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09416D-F64D-54AD-AC30-E332835B0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092974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60ED244-1A3D-B86C-E53F-8B2E0C221B92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DC27F04-50DB-F214-521D-485A230E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B20407A-3E30-540E-BE6B-73B7236C4E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B51A98D-0B69-107E-381B-D47C48ADFD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E3067307-1FBD-CA2D-4B53-AA81193D5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BEF58BF-1B40-9C91-C988-06F4DE701F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71718"/>
          <a:stretch/>
        </p:blipFill>
        <p:spPr>
          <a:xfrm>
            <a:off x="-252691" y="6156231"/>
            <a:ext cx="2475191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ntenido Sin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460E718-48C6-891E-AC0F-3F6B041DD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235" b="31339"/>
          <a:stretch/>
        </p:blipFill>
        <p:spPr>
          <a:xfrm>
            <a:off x="10806240" y="5154337"/>
            <a:ext cx="1405055" cy="170366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8B45AC1-CC57-AB87-B12D-8275D98B0EE8}"/>
              </a:ext>
            </a:extLst>
          </p:cNvPr>
          <p:cNvSpPr>
            <a:spLocks/>
          </p:cNvSpPr>
          <p:nvPr userDrawn="1"/>
        </p:nvSpPr>
        <p:spPr bwMode="auto">
          <a:xfrm>
            <a:off x="11366958" y="501848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39AD08E-DCED-BA87-67DD-420AAAC6CEC1}"/>
              </a:ext>
            </a:extLst>
          </p:cNvPr>
          <p:cNvSpPr>
            <a:spLocks/>
          </p:cNvSpPr>
          <p:nvPr userDrawn="1"/>
        </p:nvSpPr>
        <p:spPr bwMode="auto">
          <a:xfrm>
            <a:off x="10931421" y="5225196"/>
            <a:ext cx="482601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CBE111F-96B8-3DA1-947E-2BAFB6092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40" y="5808393"/>
            <a:ext cx="898740" cy="8881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BEAD3FA-A38A-F638-D684-525F6908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402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546F1C6-ED12-47B4-08C0-63A468515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3216" y="6090010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6A7F47-C67E-B185-D028-A11E7CE76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2C2BF3DB-A86B-F9A0-A96E-E072ABED1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1866A88-913D-A883-1206-E2E075816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D2FC0D4-081D-47ED-355C-E1027270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08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7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-Sin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7E43D80-DC3E-03DC-CC34-B326EE6CF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230"/>
          <a:stretch/>
        </p:blipFill>
        <p:spPr>
          <a:xfrm>
            <a:off x="-8741" y="4129389"/>
            <a:ext cx="891729" cy="3600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BB41DAB-8DF8-768D-0135-2309AE2DD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6" y="5477593"/>
            <a:ext cx="798429" cy="789063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A4D6CD25-AB35-0628-390F-2EACADBE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4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09416D-F64D-54AD-AC30-E332835B0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092974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DC27F04-50DB-F214-521D-485A230E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B20407A-3E30-540E-BE6B-73B7236C4E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B51A98D-0B69-107E-381B-D47C48ADFD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E3067307-1FBD-CA2D-4B53-AA81193D5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BEF58BF-1B40-9C91-C988-06F4DE701F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71718"/>
          <a:stretch/>
        </p:blipFill>
        <p:spPr>
          <a:xfrm>
            <a:off x="-252691" y="6156231"/>
            <a:ext cx="2475191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2012" y="124667"/>
            <a:ext cx="1990165" cy="493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s-ES"/>
              <a:t>Índice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46916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DFBF60E-96A6-E4DD-FA36-921F0D6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7" y="1306286"/>
            <a:ext cx="4078668" cy="403082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946242" y="-311329"/>
            <a:ext cx="745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3800" b="1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FD2C51D5-6F16-B2FC-F85E-CBA6FA4D3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46" y="5955048"/>
            <a:ext cx="2159748" cy="1214281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A40FC6F-9A3D-EFD8-1A12-9978F1EC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20" y="1390650"/>
            <a:ext cx="6591847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1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3879" y="-176473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F7741665-BD43-EFCE-E187-AC63B64C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4" y="1915005"/>
            <a:ext cx="3288396" cy="32498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6719" y="151246"/>
            <a:ext cx="1990165" cy="7348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s-ES"/>
              <a:t>Índice</a:t>
            </a:r>
            <a:endParaRPr lang="es-MX"/>
          </a:p>
        </p:txBody>
      </p:sp>
      <p:pic>
        <p:nvPicPr>
          <p:cNvPr id="7" name="Imagen 6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634D021B-14A2-6E5F-6F6A-32F82F258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8" y="5824603"/>
            <a:ext cx="2159748" cy="1214281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F0035DE-412D-7B5B-86A6-9F18D070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258" y="533400"/>
            <a:ext cx="7568270" cy="5643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AD430-DBE5-97A8-806F-D5D25F875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" y="314325"/>
            <a:ext cx="4527550" cy="7270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3908B6-792B-C4B6-8A37-9CB28E5D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B829F9-6029-D380-F799-8A98A21B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E2FB6B-8A7C-091A-1B45-F52B008A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0EDCEAB-B797-15E3-4B19-4BA3F9B2BC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7" name="Imagen 6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62031125-49C5-FE6F-6E91-9785EFEF3B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Texto&#10;&#10;Descripción generada automáticamente">
              <a:extLst>
                <a:ext uri="{FF2B5EF4-FFF2-40B4-BE49-F238E27FC236}">
                  <a16:creationId xmlns:a16="http://schemas.microsoft.com/office/drawing/2014/main" id="{D6D81449-DD50-0C1C-9245-95A97BFD8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580" y="2251494"/>
            <a:ext cx="8354420" cy="2496007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70" y="4900108"/>
            <a:ext cx="6375400" cy="102547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85908C6F-7BEB-493E-9D83-EFB70B441A4A}"/>
              </a:ext>
            </a:extLst>
          </p:cNvPr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A7B73D4D-DA6C-42C7-8967-95FDD353EFC2}"/>
              </a:ext>
            </a:extLst>
          </p:cNvPr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5342C1-FDDA-4C86-9A45-AEA6DECC1817}"/>
              </a:ext>
            </a:extLst>
          </p:cNvPr>
          <p:cNvSpPr/>
          <p:nvPr userDrawn="1"/>
        </p:nvSpPr>
        <p:spPr>
          <a:xfrm>
            <a:off x="-7621" y="-24624"/>
            <a:ext cx="8651689" cy="4717958"/>
          </a:xfrm>
          <a:custGeom>
            <a:avLst/>
            <a:gdLst>
              <a:gd name="connsiteX0" fmla="*/ 0 w 5524501"/>
              <a:gd name="connsiteY0" fmla="*/ 0 h 3670212"/>
              <a:gd name="connsiteX1" fmla="*/ 5524501 w 5524501"/>
              <a:gd name="connsiteY1" fmla="*/ 0 h 3670212"/>
              <a:gd name="connsiteX2" fmla="*/ 5524501 w 5524501"/>
              <a:gd name="connsiteY2" fmla="*/ 3670212 h 3670212"/>
              <a:gd name="connsiteX3" fmla="*/ 0 w 5524501"/>
              <a:gd name="connsiteY3" fmla="*/ 3670212 h 3670212"/>
              <a:gd name="connsiteX4" fmla="*/ 0 w 5524501"/>
              <a:gd name="connsiteY4" fmla="*/ 0 h 36702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0 w 5524501"/>
              <a:gd name="connsiteY3" fmla="*/ 3670212 h 3733712"/>
              <a:gd name="connsiteX4" fmla="*/ 0 w 5524501"/>
              <a:gd name="connsiteY4" fmla="*/ 0 h 37337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12700 w 5524501"/>
              <a:gd name="connsiteY3" fmla="*/ 2882812 h 3733712"/>
              <a:gd name="connsiteX4" fmla="*/ 0 w 5524501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1060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3087 w 7299102"/>
              <a:gd name="connsiteY0" fmla="*/ 0 h 3733712"/>
              <a:gd name="connsiteX1" fmla="*/ 7299102 w 7299102"/>
              <a:gd name="connsiteY1" fmla="*/ 0 h 3733712"/>
              <a:gd name="connsiteX2" fmla="*/ 1628688 w 7299102"/>
              <a:gd name="connsiteY2" fmla="*/ 3733712 h 3733712"/>
              <a:gd name="connsiteX3" fmla="*/ 1024 w 7299102"/>
              <a:gd name="connsiteY3" fmla="*/ 2882812 h 3733712"/>
              <a:gd name="connsiteX4" fmla="*/ 3087 w 7299102"/>
              <a:gd name="connsiteY4" fmla="*/ 0 h 3733712"/>
              <a:gd name="connsiteX0" fmla="*/ 3087 w 7299102"/>
              <a:gd name="connsiteY0" fmla="*/ 0 h 3693963"/>
              <a:gd name="connsiteX1" fmla="*/ 7299102 w 7299102"/>
              <a:gd name="connsiteY1" fmla="*/ 0 h 3693963"/>
              <a:gd name="connsiteX2" fmla="*/ 1520429 w 7299102"/>
              <a:gd name="connsiteY2" fmla="*/ 3693963 h 3693963"/>
              <a:gd name="connsiteX3" fmla="*/ 1024 w 7299102"/>
              <a:gd name="connsiteY3" fmla="*/ 2882812 h 3693963"/>
              <a:gd name="connsiteX4" fmla="*/ 3087 w 7299102"/>
              <a:gd name="connsiteY4" fmla="*/ 0 h 3693963"/>
              <a:gd name="connsiteX0" fmla="*/ 3087 w 7299102"/>
              <a:gd name="connsiteY0" fmla="*/ 0 h 3916559"/>
              <a:gd name="connsiteX1" fmla="*/ 7299102 w 7299102"/>
              <a:gd name="connsiteY1" fmla="*/ 222596 h 3916559"/>
              <a:gd name="connsiteX2" fmla="*/ 1520429 w 7299102"/>
              <a:gd name="connsiteY2" fmla="*/ 3916559 h 3916559"/>
              <a:gd name="connsiteX3" fmla="*/ 1024 w 7299102"/>
              <a:gd name="connsiteY3" fmla="*/ 3105408 h 3916559"/>
              <a:gd name="connsiteX4" fmla="*/ 3087 w 7299102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636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8939393"/>
              <a:gd name="connsiteY0" fmla="*/ 21200 h 3937759"/>
              <a:gd name="connsiteX1" fmla="*/ 8939393 w 8939393"/>
              <a:gd name="connsiteY1" fmla="*/ 0 h 3937759"/>
              <a:gd name="connsiteX2" fmla="*/ 1520429 w 8939393"/>
              <a:gd name="connsiteY2" fmla="*/ 3937759 h 3937759"/>
              <a:gd name="connsiteX3" fmla="*/ 1024 w 8939393"/>
              <a:gd name="connsiteY3" fmla="*/ 3126608 h 3937759"/>
              <a:gd name="connsiteX4" fmla="*/ 3087 w 8939393"/>
              <a:gd name="connsiteY4" fmla="*/ 21200 h 39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9393" h="3937759">
                <a:moveTo>
                  <a:pt x="3087" y="21200"/>
                </a:moveTo>
                <a:lnTo>
                  <a:pt x="8939393" y="0"/>
                </a:lnTo>
                <a:lnTo>
                  <a:pt x="1520429" y="3937759"/>
                </a:lnTo>
                <a:lnTo>
                  <a:pt x="1024" y="3126608"/>
                </a:lnTo>
                <a:cubicBezTo>
                  <a:pt x="-3209" y="2165671"/>
                  <a:pt x="7320" y="982137"/>
                  <a:pt x="3087" y="21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993E5E1E-CC85-435E-B771-852677D49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3" y="101071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37B716-5400-2F36-359C-73A440FB4E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-0.70857 L 2.29167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3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82 -0.17292 L -0.20235 -0.17292 C -0.11185 -0.17292 2.29167E-6 -0.12547 2.29167E-6 -0.08658 L 2.29167E-6 3.33333E-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8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48171 L -4.79167E-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3" y="2472453"/>
            <a:ext cx="8354420" cy="2478098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5244227"/>
            <a:ext cx="6375400" cy="95065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519D88E0-9E1C-4751-8E6D-D8583985C7CB}"/>
              </a:ext>
            </a:extLst>
          </p:cNvPr>
          <p:cNvSpPr/>
          <p:nvPr userDrawn="1"/>
        </p:nvSpPr>
        <p:spPr>
          <a:xfrm flipV="1">
            <a:off x="-16057" y="-11219"/>
            <a:ext cx="9721517" cy="1716194"/>
          </a:xfrm>
          <a:prstGeom prst="triangle">
            <a:avLst>
              <a:gd name="adj" fmla="val 1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11">
            <a:extLst>
              <a:ext uri="{FF2B5EF4-FFF2-40B4-BE49-F238E27FC236}">
                <a16:creationId xmlns:a16="http://schemas.microsoft.com/office/drawing/2014/main" id="{D326E432-07E5-4E30-960E-4B8D5176AC21}"/>
              </a:ext>
            </a:extLst>
          </p:cNvPr>
          <p:cNvSpPr/>
          <p:nvPr userDrawn="1"/>
        </p:nvSpPr>
        <p:spPr>
          <a:xfrm flipV="1">
            <a:off x="-982058" y="0"/>
            <a:ext cx="10641452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1452" h="2059057">
                <a:moveTo>
                  <a:pt x="0" y="1068457"/>
                </a:moveTo>
                <a:lnTo>
                  <a:pt x="8267009" y="0"/>
                </a:lnTo>
                <a:lnTo>
                  <a:pt x="10641452" y="2059057"/>
                </a:lnTo>
                <a:lnTo>
                  <a:pt x="0" y="1068457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1">
            <a:extLst>
              <a:ext uri="{FF2B5EF4-FFF2-40B4-BE49-F238E27FC236}">
                <a16:creationId xmlns:a16="http://schemas.microsoft.com/office/drawing/2014/main" id="{0B9C529C-D6AF-407C-8D8D-15D180CAB100}"/>
              </a:ext>
            </a:extLst>
          </p:cNvPr>
          <p:cNvSpPr/>
          <p:nvPr userDrawn="1"/>
        </p:nvSpPr>
        <p:spPr>
          <a:xfrm flipV="1">
            <a:off x="2047873" y="-89571"/>
            <a:ext cx="8423883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  <a:gd name="connsiteX0" fmla="*/ 0 w 10936727"/>
              <a:gd name="connsiteY0" fmla="*/ 1982857 h 2059057"/>
              <a:gd name="connsiteX1" fmla="*/ 8562284 w 10936727"/>
              <a:gd name="connsiteY1" fmla="*/ 0 h 2059057"/>
              <a:gd name="connsiteX2" fmla="*/ 10936727 w 10936727"/>
              <a:gd name="connsiteY2" fmla="*/ 2059057 h 2059057"/>
              <a:gd name="connsiteX3" fmla="*/ 0 w 10936727"/>
              <a:gd name="connsiteY3" fmla="*/ 19828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727" h="2059057">
                <a:moveTo>
                  <a:pt x="0" y="1982857"/>
                </a:moveTo>
                <a:lnTo>
                  <a:pt x="8562284" y="0"/>
                </a:lnTo>
                <a:lnTo>
                  <a:pt x="10936727" y="2059057"/>
                </a:lnTo>
                <a:lnTo>
                  <a:pt x="0" y="1982857"/>
                </a:lnTo>
                <a:close/>
              </a:path>
            </a:pathLst>
          </a:custGeom>
          <a:solidFill>
            <a:schemeClr val="accent1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Google Shape;146;p17">
            <a:extLst>
              <a:ext uri="{FF2B5EF4-FFF2-40B4-BE49-F238E27FC236}">
                <a16:creationId xmlns:a16="http://schemas.microsoft.com/office/drawing/2014/main" id="{6C716A31-D3BF-4E54-9DCC-3A9BB17A001B}"/>
              </a:ext>
            </a:extLst>
          </p:cNvPr>
          <p:cNvSpPr/>
          <p:nvPr userDrawn="1"/>
        </p:nvSpPr>
        <p:spPr>
          <a:xfrm>
            <a:off x="7180719" y="-19050"/>
            <a:ext cx="5049764" cy="449580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089A7153-0F32-4E03-A43B-D2C97A208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13" y="68712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D87DDE-2C48-3848-D50D-5C86E2D67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5715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271 -0.00116 L 1.86483E-1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02778 L -3.75E-6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36944 L 3.3285E-1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47 -0.00371 L -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AD2486-2728-F634-94B8-9C7799A17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7"/>
            <a:ext cx="12370839" cy="68726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201300"/>
            <a:ext cx="7897220" cy="2091869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66" y="4555967"/>
            <a:ext cx="6322533" cy="950656"/>
          </a:xfrm>
        </p:spPr>
        <p:txBody>
          <a:bodyPr/>
          <a:lstStyle>
            <a:lvl1pPr marL="0" indent="0" algn="ctr">
              <a:buNone/>
              <a:defRPr sz="24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7E1A5B-34C6-1CD9-C8DC-35B205C025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7FC1BC8C-C5B1-F4B7-4651-5F8B7428FE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0" y="1830360"/>
            <a:ext cx="2136687" cy="272560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65D95E2-E7EE-6923-C253-693DC913AD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" y="3271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E2B895F-B13D-E190-DAE1-FC30F0E88E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91572617-644C-772C-055C-0758CDBE5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8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078" y="2280441"/>
            <a:ext cx="7442922" cy="1233775"/>
          </a:xfrm>
        </p:spPr>
        <p:txBody>
          <a:bodyPr anchor="b">
            <a:normAutofit/>
          </a:bodyPr>
          <a:lstStyle>
            <a:lvl1pPr algn="ctr">
              <a:defRPr sz="36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272" y="3721829"/>
            <a:ext cx="6322533" cy="696347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sp>
        <p:nvSpPr>
          <p:cNvPr id="9" name="Arrow: Pentagon 4">
            <a:extLst>
              <a:ext uri="{FF2B5EF4-FFF2-40B4-BE49-F238E27FC236}">
                <a16:creationId xmlns:a16="http://schemas.microsoft.com/office/drawing/2014/main" id="{DC155067-B2DE-45FC-2486-22933EC18451}"/>
              </a:ext>
            </a:extLst>
          </p:cNvPr>
          <p:cNvSpPr/>
          <p:nvPr userDrawn="1"/>
        </p:nvSpPr>
        <p:spPr>
          <a:xfrm>
            <a:off x="2237110" y="0"/>
            <a:ext cx="2290369" cy="6858000"/>
          </a:xfrm>
          <a:prstGeom prst="homePlate">
            <a:avLst>
              <a:gd name="adj" fmla="val 51228"/>
            </a:avLst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0" name="Arrow: Pentagon 4">
            <a:extLst>
              <a:ext uri="{FF2B5EF4-FFF2-40B4-BE49-F238E27FC236}">
                <a16:creationId xmlns:a16="http://schemas.microsoft.com/office/drawing/2014/main" id="{C5D646D6-C6AA-BF24-162C-4CBD6AE4608B}"/>
              </a:ext>
            </a:extLst>
          </p:cNvPr>
          <p:cNvSpPr/>
          <p:nvPr userDrawn="1"/>
        </p:nvSpPr>
        <p:spPr>
          <a:xfrm>
            <a:off x="1010421" y="0"/>
            <a:ext cx="2480499" cy="6858000"/>
          </a:xfrm>
          <a:prstGeom prst="homePlate">
            <a:avLst>
              <a:gd name="adj" fmla="val 51228"/>
            </a:avLst>
          </a:prstGeom>
          <a:solidFill>
            <a:srgbClr val="AFCD79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id="{4C609781-FAC7-5838-D80D-CEFA69B9042D}"/>
              </a:ext>
            </a:extLst>
          </p:cNvPr>
          <p:cNvSpPr/>
          <p:nvPr userDrawn="1"/>
        </p:nvSpPr>
        <p:spPr>
          <a:xfrm>
            <a:off x="0" y="0"/>
            <a:ext cx="2104572" cy="6858000"/>
          </a:xfrm>
          <a:prstGeom prst="homePlate">
            <a:avLst>
              <a:gd name="adj" fmla="val 51228"/>
            </a:avLst>
          </a:prstGeom>
          <a:solidFill>
            <a:schemeClr val="accent1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2" name="Imagen 11" descr="Texto, Logotipo&#10;&#10;Descripción generada automáticamente">
            <a:extLst>
              <a:ext uri="{FF2B5EF4-FFF2-40B4-BE49-F238E27FC236}">
                <a16:creationId xmlns:a16="http://schemas.microsoft.com/office/drawing/2014/main" id="{1F0371A9-A8B8-59CD-C0C8-3294EF53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9B6068A-C71A-2514-1193-F7F538240D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56552" y="0"/>
            <a:ext cx="6501129" cy="1063877"/>
            <a:chOff x="0" y="84342"/>
            <a:chExt cx="6501129" cy="1065642"/>
          </a:xfrm>
        </p:grpSpPr>
        <p:pic>
          <p:nvPicPr>
            <p:cNvPr id="13" name="Imagen 12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7BBEEE7F-DA70-CE24-D676-19C672E3F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 descr="Texto&#10;&#10;Descripción generada automáticamente">
              <a:extLst>
                <a:ext uri="{FF2B5EF4-FFF2-40B4-BE49-F238E27FC236}">
                  <a16:creationId xmlns:a16="http://schemas.microsoft.com/office/drawing/2014/main" id="{9F42218E-D677-89E1-E5A7-AA6C9EA10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9907A-FA81-4AB2-8450-44B0D9401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647541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C90A-068E-44F5-834F-432CD8C2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oogle Shape;113;p7">
            <a:extLst>
              <a:ext uri="{FF2B5EF4-FFF2-40B4-BE49-F238E27FC236}">
                <a16:creationId xmlns:a16="http://schemas.microsoft.com/office/drawing/2014/main" id="{11C04278-9555-4E95-A1CE-C31FF272F306}"/>
              </a:ext>
            </a:extLst>
          </p:cNvPr>
          <p:cNvGrpSpPr/>
          <p:nvPr userDrawn="1"/>
        </p:nvGrpSpPr>
        <p:grpSpPr>
          <a:xfrm>
            <a:off x="0" y="5964572"/>
            <a:ext cx="3534561" cy="893428"/>
            <a:chOff x="1297954" y="330075"/>
            <a:chExt cx="5169293" cy="1699506"/>
          </a:xfrm>
          <a:solidFill>
            <a:schemeClr val="accent1"/>
          </a:solidFill>
        </p:grpSpPr>
        <p:sp>
          <p:nvSpPr>
            <p:cNvPr id="11" name="Google Shape;114;p7">
              <a:extLst>
                <a:ext uri="{FF2B5EF4-FFF2-40B4-BE49-F238E27FC236}">
                  <a16:creationId xmlns:a16="http://schemas.microsoft.com/office/drawing/2014/main" id="{4F493466-84BC-45E8-97D8-E0636CB0345C}"/>
                </a:ext>
              </a:extLst>
            </p:cNvPr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;p7">
              <a:extLst>
                <a:ext uri="{FF2B5EF4-FFF2-40B4-BE49-F238E27FC236}">
                  <a16:creationId xmlns:a16="http://schemas.microsoft.com/office/drawing/2014/main" id="{DFBD2BFB-49EB-4B34-B017-9557EB75DDE7}"/>
                </a:ext>
              </a:extLst>
            </p:cNvPr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 descr="Texto, Logotipo&#10;&#10;Descripción generada automáticamente">
            <a:extLst>
              <a:ext uri="{FF2B5EF4-FFF2-40B4-BE49-F238E27FC236}">
                <a16:creationId xmlns:a16="http://schemas.microsoft.com/office/drawing/2014/main" id="{07B7EE9E-3DE7-4E3B-A8FB-F26F6E346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" y="5964573"/>
            <a:ext cx="2218339" cy="893427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D60278-A1BE-F9A2-1A1A-81BBF70259C7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962786A1-427C-DBF4-B2AC-FFC55CEB8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769142-79BB-3FF3-89F5-93B14C36E6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1ECFAC16-B25F-7783-FDD2-A07CA01A4E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7EAFF1E-EB30-04E0-085E-CA273DF35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2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22454 L -3.33333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5" name="Imagen 14" descr="Texto, Logotipo&#10;&#10;Descripción generada automáticamente">
            <a:extLst>
              <a:ext uri="{FF2B5EF4-FFF2-40B4-BE49-F238E27FC236}">
                <a16:creationId xmlns:a16="http://schemas.microsoft.com/office/drawing/2014/main" id="{48F4B933-F6B0-406C-8BAF-204B584C1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1" y="5897898"/>
            <a:ext cx="2218339" cy="893427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82A7A59-51EE-8554-ACF6-21364271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FC0262-52CC-73D2-9CF6-0441C6012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656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9EDE5FB-0C21-66BC-1B63-12E4EDAF5233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CDDED307-2805-0700-A3B0-A9E5121B2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0800" y="5861934"/>
            <a:ext cx="2290370" cy="76083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A009B04-98F7-6005-7DFD-53FF0BBC19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FB36FC31-6E7C-C8ED-34EB-16E172D0AD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4396CE03-81F8-50A7-2EE7-71681DFC9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E19DA80-3FDF-8691-AD7F-009793B71A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4295"/>
          <a:stretch/>
        </p:blipFill>
        <p:spPr>
          <a:xfrm>
            <a:off x="-8743" y="5938751"/>
            <a:ext cx="12222000" cy="9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D0456BE-1C05-98A1-68F3-FCC26878ECB9}"/>
              </a:ext>
            </a:extLst>
          </p:cNvPr>
          <p:cNvGrpSpPr/>
          <p:nvPr userDrawn="1"/>
        </p:nvGrpSpPr>
        <p:grpSpPr>
          <a:xfrm>
            <a:off x="-8741" y="5789256"/>
            <a:ext cx="12200742" cy="1068745"/>
            <a:chOff x="-8741" y="5789256"/>
            <a:chExt cx="12200742" cy="106874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1A714D2-A470-FA97-5986-FFF2FE2F3B4A}"/>
                </a:ext>
              </a:extLst>
            </p:cNvPr>
            <p:cNvSpPr/>
            <p:nvPr userDrawn="1"/>
          </p:nvSpPr>
          <p:spPr>
            <a:xfrm>
              <a:off x="-8741" y="6157824"/>
              <a:ext cx="12200742" cy="7001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1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4D42D3E-9BDA-7B6F-6722-0A0D1A3A0EAC}"/>
                </a:ext>
              </a:extLst>
            </p:cNvPr>
            <p:cNvSpPr/>
            <p:nvPr userDrawn="1"/>
          </p:nvSpPr>
          <p:spPr>
            <a:xfrm>
              <a:off x="10769600" y="578925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1"/>
            </a:p>
          </p:txBody>
        </p:sp>
      </p:grp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4259A342-081F-9839-007B-493A735C8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60" y="5910139"/>
            <a:ext cx="708540" cy="700177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24B9A3A5-A6B1-AEC3-88AF-DDAA1F65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0967ADE-8C46-862C-1839-1BF43029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5036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F5CF2A8-79C7-7911-98A9-47DA1358A6EE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4C5334DC-CE06-9836-9F15-A09099198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0" y="5910139"/>
            <a:ext cx="2159748" cy="121428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51BD4EA-97C4-1F93-793C-AF94BE0FDE3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1" name="Imagen 10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E5D6C8B5-7994-45F8-6E89-B2F51E1FBB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 descr="Texto&#10;&#10;Descripción generada automáticamente">
              <a:extLst>
                <a:ext uri="{FF2B5EF4-FFF2-40B4-BE49-F238E27FC236}">
                  <a16:creationId xmlns:a16="http://schemas.microsoft.com/office/drawing/2014/main" id="{309E4C0A-FE1B-81CE-E50A-FFC685E21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6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460E718-48C6-891E-AC0F-3F6B041DD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235" b="31339"/>
          <a:stretch/>
        </p:blipFill>
        <p:spPr>
          <a:xfrm>
            <a:off x="10806240" y="5154337"/>
            <a:ext cx="1405055" cy="170366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8B45AC1-CC57-AB87-B12D-8275D98B0EE8}"/>
              </a:ext>
            </a:extLst>
          </p:cNvPr>
          <p:cNvSpPr>
            <a:spLocks/>
          </p:cNvSpPr>
          <p:nvPr userDrawn="1"/>
        </p:nvSpPr>
        <p:spPr bwMode="auto">
          <a:xfrm>
            <a:off x="11366958" y="501848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39AD08E-DCED-BA87-67DD-420AAAC6CEC1}"/>
              </a:ext>
            </a:extLst>
          </p:cNvPr>
          <p:cNvSpPr>
            <a:spLocks/>
          </p:cNvSpPr>
          <p:nvPr userDrawn="1"/>
        </p:nvSpPr>
        <p:spPr bwMode="auto">
          <a:xfrm>
            <a:off x="10931421" y="5225196"/>
            <a:ext cx="482601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CBE111F-96B8-3DA1-947E-2BAFB6092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40" y="5808393"/>
            <a:ext cx="898740" cy="8881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BEAD3FA-A38A-F638-D684-525F6908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402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6040492-81AB-F8B9-A9A0-F09FF907229A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546F1C6-ED12-47B4-08C0-63A468515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3216" y="6090010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6A7F47-C67E-B185-D028-A11E7CE76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2C2BF3DB-A86B-F9A0-A96E-E072ABED1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1866A88-913D-A883-1206-E2E075816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D2FC0D4-081D-47ED-355C-E1027270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62" y="1507129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8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D4F2F-38F5-4D5E-9836-67E41F62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41F52-6B2D-434A-877F-B39A435E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E6ED2-A4AA-4469-A0A2-96D2703A6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7083-08B2-46BA-AA27-60EB25332CD6}" type="datetimeFigureOut">
              <a:rPr lang="es-MX" smtClean="0"/>
              <a:t>23/05/25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76B2-9044-492F-9CD0-DFAD7523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863C1-8F77-49CA-B73B-04C736E78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1" r:id="rId3"/>
    <p:sldLayoutId id="2147483668" r:id="rId4"/>
    <p:sldLayoutId id="2147483669" r:id="rId5"/>
    <p:sldLayoutId id="2147483650" r:id="rId6"/>
    <p:sldLayoutId id="2147483660" r:id="rId7"/>
    <p:sldLayoutId id="2147483665" r:id="rId8"/>
    <p:sldLayoutId id="2147483663" r:id="rId9"/>
    <p:sldLayoutId id="2147483664" r:id="rId10"/>
    <p:sldLayoutId id="2147483671" r:id="rId11"/>
    <p:sldLayoutId id="2147483672" r:id="rId12"/>
    <p:sldLayoutId id="2147483666" r:id="rId13"/>
    <p:sldLayoutId id="2147483667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DOCUMENTOS/11%20CARTA%20DE%20LIBERACI&#211;N.pdf" TargetMode="External"/><Relationship Id="rId13" Type="http://schemas.openxmlformats.org/officeDocument/2006/relationships/hyperlink" Target="DOCUMENTOS/10%20EVALUACI&#211;N%20DE%20REPORTE%20DE%20RESIDENCIA%20PROFESIONAL%20LOGO.docx" TargetMode="External"/><Relationship Id="rId3" Type="http://schemas.openxmlformats.org/officeDocument/2006/relationships/hyperlink" Target="DOCUMENTOS/2%20Reporte%20Preliminar%20(Anteproyecto%20Residencias).docx" TargetMode="External"/><Relationship Id="rId7" Type="http://schemas.openxmlformats.org/officeDocument/2006/relationships/image" Target="../media/image19.png"/><Relationship Id="rId12" Type="http://schemas.openxmlformats.org/officeDocument/2006/relationships/hyperlink" Target="DOCUMENTOS/9%20Metodolog&#237;a%20Residencia%20o%20Proyecto%20I.pdf" TargetMode="External"/><Relationship Id="rId2" Type="http://schemas.openxmlformats.org/officeDocument/2006/relationships/hyperlink" Target="DOCUMENTOS/1%20NOR-02-FO-01%20Solicitud%20de%20Residencia.doc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DOCUMENTOS/7%20NOR-02-FO-4%20Seguimiento.docx" TargetMode="External"/><Relationship Id="rId11" Type="http://schemas.openxmlformats.org/officeDocument/2006/relationships/hyperlink" Target="DOCUMENTOS/8%20FORMATO%20DE%20EVALUACI&#211;N%20Y%20SEGUIMIENTO%20DE%20RESIDENCIA.docx" TargetMode="External"/><Relationship Id="rId5" Type="http://schemas.openxmlformats.org/officeDocument/2006/relationships/hyperlink" Target="DOCUMENTOS/4%20CARTA%20DE%20PRESENTACI&#211;N.pdf" TargetMode="External"/><Relationship Id="rId10" Type="http://schemas.openxmlformats.org/officeDocument/2006/relationships/hyperlink" Target="DOCUMENTOS/6%20CARTA%20DE%20ACEPTACI&#211;N.pdf" TargetMode="External"/><Relationship Id="rId4" Type="http://schemas.openxmlformats.org/officeDocument/2006/relationships/hyperlink" Target="DOCUMENTOS/3%20NOR-02-FO-03%20Dictamen.xlsx" TargetMode="External"/><Relationship Id="rId9" Type="http://schemas.openxmlformats.org/officeDocument/2006/relationships/hyperlink" Target="DOCUMENTOS/5%20CARTA%20COMPROMISO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epto.residenciayservicio@smartin.tecnm.m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martin.tecnm.mx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6B3172D-B2C5-3713-0369-CC6E07922D15}"/>
              </a:ext>
            </a:extLst>
          </p:cNvPr>
          <p:cNvSpPr/>
          <p:nvPr/>
        </p:nvSpPr>
        <p:spPr>
          <a:xfrm>
            <a:off x="-1" y="0"/>
            <a:ext cx="2910981" cy="6858000"/>
          </a:xfrm>
          <a:prstGeom prst="rect">
            <a:avLst/>
          </a:prstGeom>
          <a:solidFill>
            <a:srgbClr val="1F3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AB03F56-C01B-1857-B9C8-F2D406140038}"/>
              </a:ext>
            </a:extLst>
          </p:cNvPr>
          <p:cNvCxnSpPr>
            <a:cxnSpLocks/>
          </p:cNvCxnSpPr>
          <p:nvPr/>
        </p:nvCxnSpPr>
        <p:spPr>
          <a:xfrm flipH="1">
            <a:off x="-15181" y="0"/>
            <a:ext cx="2298584" cy="2063692"/>
          </a:xfrm>
          <a:prstGeom prst="line">
            <a:avLst/>
          </a:prstGeom>
          <a:ln w="28575">
            <a:solidFill>
              <a:srgbClr val="B7D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060218-F57F-9A41-27C7-6FD41759A2AA}"/>
              </a:ext>
            </a:extLst>
          </p:cNvPr>
          <p:cNvCxnSpPr>
            <a:cxnSpLocks/>
          </p:cNvCxnSpPr>
          <p:nvPr/>
        </p:nvCxnSpPr>
        <p:spPr>
          <a:xfrm flipH="1">
            <a:off x="9202994" y="4157270"/>
            <a:ext cx="2989006" cy="2700730"/>
          </a:xfrm>
          <a:prstGeom prst="line">
            <a:avLst/>
          </a:prstGeom>
          <a:ln w="28575">
            <a:solidFill>
              <a:srgbClr val="B7D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F9DB83AF-AD49-8C72-DF73-E8C06CE2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96" y="1683984"/>
            <a:ext cx="3976255" cy="397625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CD65FDB0-41E8-7020-5943-D8FD877CDD3F}"/>
              </a:ext>
            </a:extLst>
          </p:cNvPr>
          <p:cNvGrpSpPr/>
          <p:nvPr/>
        </p:nvGrpSpPr>
        <p:grpSpPr>
          <a:xfrm>
            <a:off x="5109594" y="1824760"/>
            <a:ext cx="6419610" cy="1604240"/>
            <a:chOff x="5185095" y="2662087"/>
            <a:chExt cx="6419610" cy="1203141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1B30CBB4-2C99-E84B-5FC3-E27137DDE080}"/>
                </a:ext>
              </a:extLst>
            </p:cNvPr>
            <p:cNvSpPr txBox="1">
              <a:spLocks/>
            </p:cNvSpPr>
            <p:nvPr/>
          </p:nvSpPr>
          <p:spPr>
            <a:xfrm>
              <a:off x="5185095" y="2662087"/>
              <a:ext cx="6046086" cy="5694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800" dirty="0">
                  <a:solidFill>
                    <a:schemeClr val="accent1"/>
                  </a:solidFill>
                  <a:latin typeface="+mn-lt"/>
                </a:rPr>
                <a:t>Plática de Inducción para la Acreditación  </a:t>
              </a:r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D728A3DF-4679-7196-0E37-68E050015E54}"/>
                </a:ext>
              </a:extLst>
            </p:cNvPr>
            <p:cNvSpPr txBox="1">
              <a:spLocks/>
            </p:cNvSpPr>
            <p:nvPr/>
          </p:nvSpPr>
          <p:spPr>
            <a:xfrm>
              <a:off x="5185095" y="3201745"/>
              <a:ext cx="6419610" cy="66348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4000" b="1" dirty="0">
                  <a:solidFill>
                    <a:schemeClr val="accent1"/>
                  </a:solidFill>
                </a:rPr>
                <a:t>Residencia Profesional </a:t>
              </a:r>
              <a:endParaRPr lang="es-MX" sz="4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A2E0D537-2123-DA87-C199-2F8E57392C5D}"/>
              </a:ext>
            </a:extLst>
          </p:cNvPr>
          <p:cNvSpPr txBox="1">
            <a:spLocks/>
          </p:cNvSpPr>
          <p:nvPr/>
        </p:nvSpPr>
        <p:spPr>
          <a:xfrm>
            <a:off x="6930700" y="3772075"/>
            <a:ext cx="2272294" cy="385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accent1"/>
                </a:solidFill>
                <a:latin typeface="+mn-lt"/>
              </a:rPr>
              <a:t>#OrgulloHalcón</a:t>
            </a:r>
            <a:endParaRPr lang="es-MX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A453F85-600C-CA27-76C6-B898595F8A0D}"/>
              </a:ext>
            </a:extLst>
          </p:cNvPr>
          <p:cNvSpPr txBox="1">
            <a:spLocks/>
          </p:cNvSpPr>
          <p:nvPr/>
        </p:nvSpPr>
        <p:spPr>
          <a:xfrm>
            <a:off x="6557554" y="4586521"/>
            <a:ext cx="3847377" cy="462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accent1"/>
                </a:solidFill>
                <a:latin typeface="+mn-lt"/>
              </a:rPr>
              <a:t>agosto – diciembre – 2025 </a:t>
            </a:r>
            <a:endParaRPr lang="es-MX" sz="20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84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>
            <a:extLst>
              <a:ext uri="{FF2B5EF4-FFF2-40B4-BE49-F238E27FC236}">
                <a16:creationId xmlns:a16="http://schemas.microsoft.com/office/drawing/2014/main" id="{50E22DAD-DD22-23F1-188F-F22ECB6198B9}"/>
              </a:ext>
            </a:extLst>
          </p:cNvPr>
          <p:cNvSpPr/>
          <p:nvPr/>
        </p:nvSpPr>
        <p:spPr>
          <a:xfrm>
            <a:off x="6063156" y="1517177"/>
            <a:ext cx="45719" cy="4230255"/>
          </a:xfrm>
          <a:prstGeom prst="rect">
            <a:avLst/>
          </a:prstGeom>
          <a:solidFill>
            <a:srgbClr val="B7D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99951D9C-C0CD-000A-514F-20DAF4F761B0}"/>
              </a:ext>
            </a:extLst>
          </p:cNvPr>
          <p:cNvSpPr txBox="1">
            <a:spLocks/>
          </p:cNvSpPr>
          <p:nvPr/>
        </p:nvSpPr>
        <p:spPr>
          <a:xfrm>
            <a:off x="907087" y="1272993"/>
            <a:ext cx="5182798" cy="710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900" dirty="0">
                <a:solidFill>
                  <a:schemeClr val="bg1"/>
                </a:solidFill>
                <a:latin typeface="+mn-lt"/>
                <a:hlinkClick r:id="rId2" action="ppaction://hlinkfile"/>
              </a:rPr>
              <a:t>Solicitud de Residencia Profesional </a:t>
            </a:r>
            <a:endParaRPr lang="es-ES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A1AD4A2E-94C7-A46C-95F8-3C5B6A7C356F}"/>
              </a:ext>
            </a:extLst>
          </p:cNvPr>
          <p:cNvSpPr txBox="1">
            <a:spLocks/>
          </p:cNvSpPr>
          <p:nvPr/>
        </p:nvSpPr>
        <p:spPr>
          <a:xfrm>
            <a:off x="910098" y="2241160"/>
            <a:ext cx="5126691" cy="494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3" action="ppaction://hlinkfile"/>
              </a:rPr>
              <a:t>Reporte Preliminar de Residencia Profesional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B0992A15-E838-120B-9323-27F1A1E03A07}"/>
              </a:ext>
            </a:extLst>
          </p:cNvPr>
          <p:cNvSpPr txBox="1">
            <a:spLocks/>
          </p:cNvSpPr>
          <p:nvPr/>
        </p:nvSpPr>
        <p:spPr>
          <a:xfrm>
            <a:off x="953789" y="3051837"/>
            <a:ext cx="4201071" cy="459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4" action="ppaction://hlinkfile"/>
              </a:rPr>
              <a:t>Dictamen</a:t>
            </a:r>
            <a:r>
              <a:rPr lang="es-MX" sz="19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A971058B-1190-1669-2CC4-0D487A63CDA4}"/>
              </a:ext>
            </a:extLst>
          </p:cNvPr>
          <p:cNvSpPr txBox="1">
            <a:spLocks/>
          </p:cNvSpPr>
          <p:nvPr/>
        </p:nvSpPr>
        <p:spPr>
          <a:xfrm>
            <a:off x="907087" y="3853983"/>
            <a:ext cx="4201071" cy="40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5" action="ppaction://hlinkfile"/>
              </a:rPr>
              <a:t>Carta de presentación 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89D5560C-FED6-0CDA-978B-033B3332D038}"/>
              </a:ext>
            </a:extLst>
          </p:cNvPr>
          <p:cNvSpPr txBox="1">
            <a:spLocks/>
          </p:cNvSpPr>
          <p:nvPr/>
        </p:nvSpPr>
        <p:spPr>
          <a:xfrm>
            <a:off x="6902004" y="2533941"/>
            <a:ext cx="4037593" cy="332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chemeClr val="bg1"/>
                </a:solidFill>
                <a:latin typeface="+mn-lt"/>
                <a:hlinkClick r:id="rId6" action="ppaction://hlinkfile"/>
              </a:rPr>
              <a:t>Seguimiento</a:t>
            </a:r>
            <a:endParaRPr lang="es-E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E9E8221-8499-E042-668C-DCC1CDC90C9B}"/>
              </a:ext>
            </a:extLst>
          </p:cNvPr>
          <p:cNvGrpSpPr/>
          <p:nvPr/>
        </p:nvGrpSpPr>
        <p:grpSpPr>
          <a:xfrm>
            <a:off x="181200" y="4391536"/>
            <a:ext cx="698002" cy="689764"/>
            <a:chOff x="612519" y="2242129"/>
            <a:chExt cx="698002" cy="689764"/>
          </a:xfrm>
        </p:grpSpPr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7E268962-2D75-039E-E28C-F9BC1013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52" name="TextBox 25">
              <a:extLst>
                <a:ext uri="{FF2B5EF4-FFF2-40B4-BE49-F238E27FC236}">
                  <a16:creationId xmlns:a16="http://schemas.microsoft.com/office/drawing/2014/main" id="{C6FAC930-C7AF-896D-C720-17BAE10460A6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91DBD7D-E131-1A1E-3C78-5448718F895C}"/>
              </a:ext>
            </a:extLst>
          </p:cNvPr>
          <p:cNvGrpSpPr/>
          <p:nvPr/>
        </p:nvGrpSpPr>
        <p:grpSpPr>
          <a:xfrm>
            <a:off x="222786" y="2211634"/>
            <a:ext cx="648584" cy="710547"/>
            <a:chOff x="612519" y="3306617"/>
            <a:chExt cx="883262" cy="872837"/>
          </a:xfrm>
        </p:grpSpPr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14EC1A78-AB94-B714-91BA-85F8E2159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3306617"/>
              <a:ext cx="883262" cy="872837"/>
            </a:xfrm>
            <a:prstGeom prst="rect">
              <a:avLst/>
            </a:prstGeom>
          </p:spPr>
        </p:pic>
        <p:sp>
          <p:nvSpPr>
            <p:cNvPr id="55" name="TextBox 25">
              <a:extLst>
                <a:ext uri="{FF2B5EF4-FFF2-40B4-BE49-F238E27FC236}">
                  <a16:creationId xmlns:a16="http://schemas.microsoft.com/office/drawing/2014/main" id="{1827983D-339F-23F2-4EFB-078B07761E9F}"/>
                </a:ext>
              </a:extLst>
            </p:cNvPr>
            <p:cNvSpPr txBox="1"/>
            <p:nvPr/>
          </p:nvSpPr>
          <p:spPr>
            <a:xfrm>
              <a:off x="782894" y="3536689"/>
              <a:ext cx="533164" cy="49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841521F2-7349-14D3-C1CF-70041F030CE7}"/>
              </a:ext>
            </a:extLst>
          </p:cNvPr>
          <p:cNvGrpSpPr/>
          <p:nvPr/>
        </p:nvGrpSpPr>
        <p:grpSpPr>
          <a:xfrm>
            <a:off x="173368" y="2918253"/>
            <a:ext cx="698002" cy="689764"/>
            <a:chOff x="612519" y="2242129"/>
            <a:chExt cx="698002" cy="689764"/>
          </a:xfrm>
        </p:grpSpPr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F8B248CD-4A7B-8F21-4F66-4DA739D87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BB3DB3D6-DEE2-78B7-482C-B53CA0D28E99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C620340B-3EBA-6707-8691-65B75D8ADBF6}"/>
              </a:ext>
            </a:extLst>
          </p:cNvPr>
          <p:cNvGrpSpPr/>
          <p:nvPr/>
        </p:nvGrpSpPr>
        <p:grpSpPr>
          <a:xfrm>
            <a:off x="189768" y="3668269"/>
            <a:ext cx="698002" cy="689764"/>
            <a:chOff x="612519" y="2242129"/>
            <a:chExt cx="698002" cy="689764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8A9ADB54-9FA4-88C3-D105-B3D8A5A9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61" name="TextBox 25">
              <a:extLst>
                <a:ext uri="{FF2B5EF4-FFF2-40B4-BE49-F238E27FC236}">
                  <a16:creationId xmlns:a16="http://schemas.microsoft.com/office/drawing/2014/main" id="{FEBE9510-C23C-1A3D-462B-C1D2FC1F129F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245076D-60A9-6067-4E40-7FEE1F7E4BE0}"/>
              </a:ext>
            </a:extLst>
          </p:cNvPr>
          <p:cNvGrpSpPr/>
          <p:nvPr/>
        </p:nvGrpSpPr>
        <p:grpSpPr>
          <a:xfrm>
            <a:off x="210025" y="1482401"/>
            <a:ext cx="698002" cy="689764"/>
            <a:chOff x="612519" y="2242129"/>
            <a:chExt cx="698002" cy="689764"/>
          </a:xfrm>
        </p:grpSpPr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D31F8DB7-DD8E-9161-3662-FD1F66EE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716BFD38-F752-92CE-C657-B54DD0465482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40D28712-30C5-E85D-4717-1FA78AA0EA24}"/>
              </a:ext>
            </a:extLst>
          </p:cNvPr>
          <p:cNvGrpSpPr/>
          <p:nvPr/>
        </p:nvGrpSpPr>
        <p:grpSpPr>
          <a:xfrm>
            <a:off x="6135242" y="1547330"/>
            <a:ext cx="698002" cy="689764"/>
            <a:chOff x="612519" y="2242129"/>
            <a:chExt cx="698002" cy="689764"/>
          </a:xfrm>
        </p:grpSpPr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5FDDC177-1E67-775A-6187-17552B4B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67" name="TextBox 25">
              <a:extLst>
                <a:ext uri="{FF2B5EF4-FFF2-40B4-BE49-F238E27FC236}">
                  <a16:creationId xmlns:a16="http://schemas.microsoft.com/office/drawing/2014/main" id="{36EDCB15-7F08-F6EE-3D00-CCAA9D1ACE59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6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CE8D587-9118-4DED-02D6-1224E0B0340E}"/>
              </a:ext>
            </a:extLst>
          </p:cNvPr>
          <p:cNvGrpSpPr/>
          <p:nvPr/>
        </p:nvGrpSpPr>
        <p:grpSpPr>
          <a:xfrm>
            <a:off x="6121583" y="2335283"/>
            <a:ext cx="698002" cy="689764"/>
            <a:chOff x="612519" y="2242129"/>
            <a:chExt cx="698002" cy="68976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0D080868-516B-1953-4972-B4CB2F70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89C2E56A-2D49-7927-0746-0DFB2091D9C8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7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220B7DAB-C955-9B9F-865E-7E0B3A8F8EC1}"/>
              </a:ext>
            </a:extLst>
          </p:cNvPr>
          <p:cNvGrpSpPr/>
          <p:nvPr/>
        </p:nvGrpSpPr>
        <p:grpSpPr>
          <a:xfrm>
            <a:off x="6135242" y="3108442"/>
            <a:ext cx="698002" cy="689764"/>
            <a:chOff x="612519" y="2242129"/>
            <a:chExt cx="698002" cy="689764"/>
          </a:xfrm>
        </p:grpSpPr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C181D7CC-85CA-AC0C-9483-334B6E025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73" name="TextBox 25">
              <a:extLst>
                <a:ext uri="{FF2B5EF4-FFF2-40B4-BE49-F238E27FC236}">
                  <a16:creationId xmlns:a16="http://schemas.microsoft.com/office/drawing/2014/main" id="{7EC927C4-2F2E-93DA-7E73-40F4EA937F20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8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BB0BAD01-DB78-BA56-DBF5-9F0C221C9BA7}"/>
              </a:ext>
            </a:extLst>
          </p:cNvPr>
          <p:cNvGrpSpPr/>
          <p:nvPr/>
        </p:nvGrpSpPr>
        <p:grpSpPr>
          <a:xfrm>
            <a:off x="6115342" y="3881601"/>
            <a:ext cx="698002" cy="689764"/>
            <a:chOff x="612519" y="2242129"/>
            <a:chExt cx="698002" cy="689764"/>
          </a:xfrm>
        </p:grpSpPr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804EA6C9-9DD8-024A-49E1-B6EA48E1E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76" name="TextBox 25">
              <a:extLst>
                <a:ext uri="{FF2B5EF4-FFF2-40B4-BE49-F238E27FC236}">
                  <a16:creationId xmlns:a16="http://schemas.microsoft.com/office/drawing/2014/main" id="{36892FE7-65F4-F896-5AF2-6729C832D18D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9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A16D38FA-328F-737D-9A69-B2C9F0BB2F17}"/>
              </a:ext>
            </a:extLst>
          </p:cNvPr>
          <p:cNvGrpSpPr/>
          <p:nvPr/>
        </p:nvGrpSpPr>
        <p:grpSpPr>
          <a:xfrm>
            <a:off x="6115342" y="4664569"/>
            <a:ext cx="698002" cy="689764"/>
            <a:chOff x="612519" y="2242129"/>
            <a:chExt cx="698002" cy="689764"/>
          </a:xfrm>
        </p:grpSpPr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61432059-36CE-EC32-0334-3D75DF9B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79" name="TextBox 25">
              <a:extLst>
                <a:ext uri="{FF2B5EF4-FFF2-40B4-BE49-F238E27FC236}">
                  <a16:creationId xmlns:a16="http://schemas.microsoft.com/office/drawing/2014/main" id="{8E1339B4-2D69-3B15-A490-B0E8F99EC29B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F47880C5-6ACE-0516-9939-46FDFC5C0B17}"/>
              </a:ext>
            </a:extLst>
          </p:cNvPr>
          <p:cNvGrpSpPr/>
          <p:nvPr/>
        </p:nvGrpSpPr>
        <p:grpSpPr>
          <a:xfrm>
            <a:off x="6129850" y="5402550"/>
            <a:ext cx="698002" cy="689764"/>
            <a:chOff x="612519" y="2242129"/>
            <a:chExt cx="698002" cy="689764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4492DC8A-9344-3114-7CB8-E52EF8194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9" y="2242129"/>
              <a:ext cx="698002" cy="689764"/>
            </a:xfrm>
            <a:prstGeom prst="rect">
              <a:avLst/>
            </a:prstGeom>
          </p:spPr>
        </p:pic>
        <p:sp>
          <p:nvSpPr>
            <p:cNvPr id="82" name="TextBox 25">
              <a:extLst>
                <a:ext uri="{FF2B5EF4-FFF2-40B4-BE49-F238E27FC236}">
                  <a16:creationId xmlns:a16="http://schemas.microsoft.com/office/drawing/2014/main" id="{4AA7B9EB-606B-557D-FBD7-519C0E5A9EFE}"/>
                </a:ext>
              </a:extLst>
            </p:cNvPr>
            <p:cNvSpPr txBox="1"/>
            <p:nvPr/>
          </p:nvSpPr>
          <p:spPr>
            <a:xfrm>
              <a:off x="694938" y="2432551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11</a:t>
              </a:r>
              <a:endParaRPr lang="ko-KR" altLang="en-US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Título 1">
            <a:extLst>
              <a:ext uri="{FF2B5EF4-FFF2-40B4-BE49-F238E27FC236}">
                <a16:creationId xmlns:a16="http://schemas.microsoft.com/office/drawing/2014/main" id="{D91EA077-FE83-4EDB-1DFE-2C92D51AF8E6}"/>
              </a:ext>
            </a:extLst>
          </p:cNvPr>
          <p:cNvSpPr txBox="1">
            <a:spLocks/>
          </p:cNvSpPr>
          <p:nvPr/>
        </p:nvSpPr>
        <p:spPr>
          <a:xfrm>
            <a:off x="6859611" y="5243897"/>
            <a:ext cx="4037593" cy="707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8" action="ppaction://hlinkfile"/>
              </a:rPr>
              <a:t>Carta de Liberación R.P.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B80E8678-0ABE-01B6-3AD8-BE4F9F8F03A6}"/>
              </a:ext>
            </a:extLst>
          </p:cNvPr>
          <p:cNvSpPr txBox="1">
            <a:spLocks/>
          </p:cNvSpPr>
          <p:nvPr/>
        </p:nvSpPr>
        <p:spPr>
          <a:xfrm>
            <a:off x="895202" y="4540453"/>
            <a:ext cx="4201071" cy="40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9" action="ppaction://hlinkfile"/>
              </a:rPr>
              <a:t>Carta Compromiso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Título 1">
            <a:extLst>
              <a:ext uri="{FF2B5EF4-FFF2-40B4-BE49-F238E27FC236}">
                <a16:creationId xmlns:a16="http://schemas.microsoft.com/office/drawing/2014/main" id="{0FF37C91-E7CC-21E9-738F-1435070BA7EC}"/>
              </a:ext>
            </a:extLst>
          </p:cNvPr>
          <p:cNvSpPr txBox="1">
            <a:spLocks/>
          </p:cNvSpPr>
          <p:nvPr/>
        </p:nvSpPr>
        <p:spPr>
          <a:xfrm>
            <a:off x="6859611" y="1733825"/>
            <a:ext cx="4201071" cy="40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10" action="ppaction://hlinkfile"/>
              </a:rPr>
              <a:t>Carta Aceptación R. P.  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ítulo 1">
            <a:extLst>
              <a:ext uri="{FF2B5EF4-FFF2-40B4-BE49-F238E27FC236}">
                <a16:creationId xmlns:a16="http://schemas.microsoft.com/office/drawing/2014/main" id="{85948F9F-E7AA-A2DF-F13E-42483BB668EE}"/>
              </a:ext>
            </a:extLst>
          </p:cNvPr>
          <p:cNvSpPr txBox="1">
            <a:spLocks/>
          </p:cNvSpPr>
          <p:nvPr/>
        </p:nvSpPr>
        <p:spPr>
          <a:xfrm>
            <a:off x="308046" y="944079"/>
            <a:ext cx="11730445" cy="532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Documentación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rPr>
              <a:t> </a:t>
            </a:r>
          </a:p>
        </p:txBody>
      </p:sp>
      <p:sp>
        <p:nvSpPr>
          <p:cNvPr id="87" name="Título 1">
            <a:extLst>
              <a:ext uri="{FF2B5EF4-FFF2-40B4-BE49-F238E27FC236}">
                <a16:creationId xmlns:a16="http://schemas.microsoft.com/office/drawing/2014/main" id="{EA8E114F-62FF-F30C-9B56-084DF7555BDB}"/>
              </a:ext>
            </a:extLst>
          </p:cNvPr>
          <p:cNvSpPr txBox="1">
            <a:spLocks/>
          </p:cNvSpPr>
          <p:nvPr/>
        </p:nvSpPr>
        <p:spPr>
          <a:xfrm>
            <a:off x="6870810" y="3050979"/>
            <a:ext cx="4692979" cy="575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900" dirty="0">
                <a:solidFill>
                  <a:schemeClr val="bg1"/>
                </a:solidFill>
                <a:latin typeface="+mn-lt"/>
                <a:hlinkClick r:id="rId11" action="ppaction://hlinkfile"/>
              </a:rPr>
              <a:t>Formato de Evaluación de Seguimiento</a:t>
            </a:r>
            <a:endParaRPr lang="es-ES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ítulo 1">
            <a:extLst>
              <a:ext uri="{FF2B5EF4-FFF2-40B4-BE49-F238E27FC236}">
                <a16:creationId xmlns:a16="http://schemas.microsoft.com/office/drawing/2014/main" id="{CE240EDC-20DD-24FE-4C9D-755F01FBA103}"/>
              </a:ext>
            </a:extLst>
          </p:cNvPr>
          <p:cNvSpPr txBox="1">
            <a:spLocks/>
          </p:cNvSpPr>
          <p:nvPr/>
        </p:nvSpPr>
        <p:spPr>
          <a:xfrm>
            <a:off x="6870810" y="3853798"/>
            <a:ext cx="4789324" cy="707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12" action="ppaction://hlinkfile"/>
              </a:rPr>
              <a:t>Metodología para elaborar el Reporte de Residencia Profesional 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AD098653-7C33-EA70-7526-C29FDCFB09F4}"/>
              </a:ext>
            </a:extLst>
          </p:cNvPr>
          <p:cNvSpPr txBox="1">
            <a:spLocks/>
          </p:cNvSpPr>
          <p:nvPr/>
        </p:nvSpPr>
        <p:spPr>
          <a:xfrm>
            <a:off x="6859611" y="4628247"/>
            <a:ext cx="4789324" cy="707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900" dirty="0">
                <a:solidFill>
                  <a:schemeClr val="bg1"/>
                </a:solidFill>
                <a:latin typeface="+mn-lt"/>
                <a:hlinkClick r:id="rId13" action="ppaction://hlinkfile"/>
              </a:rPr>
              <a:t>Evaluación del Reporte de Residencia Profesional</a:t>
            </a:r>
            <a:endParaRPr lang="es-MX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22E098-7A04-D1B0-582C-B0376299ED7C}"/>
              </a:ext>
            </a:extLst>
          </p:cNvPr>
          <p:cNvSpPr txBox="1"/>
          <p:nvPr/>
        </p:nvSpPr>
        <p:spPr>
          <a:xfrm>
            <a:off x="2325799" y="1210248"/>
            <a:ext cx="21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+mj-lt"/>
              </a:rPr>
              <a:t>División de Carrera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416555-B347-56E1-422E-958DADA43275}"/>
              </a:ext>
            </a:extLst>
          </p:cNvPr>
          <p:cNvSpPr txBox="1"/>
          <p:nvPr/>
        </p:nvSpPr>
        <p:spPr>
          <a:xfrm>
            <a:off x="1826368" y="3484466"/>
            <a:ext cx="21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+mj-lt"/>
              </a:rPr>
              <a:t>DRPySS</a:t>
            </a:r>
          </a:p>
        </p:txBody>
      </p:sp>
    </p:spTree>
    <p:extLst>
      <p:ext uri="{BB962C8B-B14F-4D97-AF65-F5344CB8AC3E}">
        <p14:creationId xmlns:p14="http://schemas.microsoft.com/office/powerpoint/2010/main" val="404384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lamada de flecha a la izquierda 7">
            <a:extLst>
              <a:ext uri="{FF2B5EF4-FFF2-40B4-BE49-F238E27FC236}">
                <a16:creationId xmlns:a16="http://schemas.microsoft.com/office/drawing/2014/main" id="{5B000695-2B07-9DE8-D19C-E0F3F0CCB0D1}"/>
              </a:ext>
            </a:extLst>
          </p:cNvPr>
          <p:cNvSpPr/>
          <p:nvPr/>
        </p:nvSpPr>
        <p:spPr>
          <a:xfrm>
            <a:off x="3331779" y="2641419"/>
            <a:ext cx="7104994" cy="3362836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3E8B94D-7E59-3384-2628-3C45AFCB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0" y="1490573"/>
            <a:ext cx="10281954" cy="130068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Documento que debe solicitar la/el estudiante previo al inicio del proceso </a:t>
            </a:r>
            <a:r>
              <a:rPr lang="es-MX" sz="1800" b="1" dirty="0">
                <a:solidFill>
                  <a:srgbClr val="376073"/>
                </a:solidFill>
              </a:rPr>
              <a:t>(SOLO EN EL CASO DE QUE LA EMPRESA SOLICITE UNA CARTA PARA FORMALIZAR EL PROCESO A INICIAR). </a:t>
            </a:r>
          </a:p>
          <a:p>
            <a:pPr marL="0" indent="0" algn="just">
              <a:buNone/>
            </a:pPr>
            <a:endParaRPr lang="es-MX" sz="2000" b="1" dirty="0">
              <a:solidFill>
                <a:srgbClr val="376073"/>
              </a:solidFill>
            </a:endParaRPr>
          </a:p>
          <a:p>
            <a:pPr marL="0" indent="0" algn="just">
              <a:buNone/>
            </a:pPr>
            <a:endParaRPr lang="es-MX" b="1" dirty="0">
              <a:solidFill>
                <a:srgbClr val="376073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7F26226-6C0B-EF38-259C-181C0846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60424"/>
            <a:ext cx="5578679" cy="530226"/>
          </a:xfrm>
        </p:spPr>
        <p:txBody>
          <a:bodyPr/>
          <a:lstStyle/>
          <a:p>
            <a:r>
              <a:rPr lang="es-MX" dirty="0"/>
              <a:t>Carta de solicitud de búsqueda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B0B8D3-8E74-9249-4726-52EFB43D7DD0}"/>
              </a:ext>
            </a:extLst>
          </p:cNvPr>
          <p:cNvSpPr txBox="1"/>
          <p:nvPr/>
        </p:nvSpPr>
        <p:spPr>
          <a:xfrm>
            <a:off x="16431" y="3815004"/>
            <a:ext cx="33422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000" b="1" dirty="0"/>
              <a:t>Requisitos para elaborar la “carta de búsqueda de proyecto”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5CF8F4-BDCE-EC73-D593-BC959722E336}"/>
              </a:ext>
            </a:extLst>
          </p:cNvPr>
          <p:cNvSpPr txBox="1"/>
          <p:nvPr/>
        </p:nvSpPr>
        <p:spPr>
          <a:xfrm>
            <a:off x="5801047" y="2891674"/>
            <a:ext cx="47033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Nombre de estudiante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No. de control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Carrera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% de avance de créditos de la carrera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Kardex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Nombre completo de la empresa 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Dirección de empresa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Responsable, a quien se dirigirá la carta</a:t>
            </a:r>
          </a:p>
          <a:p>
            <a:pPr marL="285750" indent="-285750" algn="l" fontAlgn="base">
              <a:buFont typeface="Wingdings" pitchFamily="2" charset="2"/>
              <a:buChar char="ü"/>
            </a:pPr>
            <a:r>
              <a:rPr lang="es-MX" sz="1800" b="1" i="0" dirty="0">
                <a:solidFill>
                  <a:srgbClr val="AFCD79"/>
                </a:solidFill>
                <a:effectLst/>
                <a:latin typeface="Arial" panose="020B0604020202020204" pitchFamily="34" charset="0"/>
              </a:rPr>
              <a:t>Cargo del responsable</a:t>
            </a:r>
          </a:p>
        </p:txBody>
      </p:sp>
    </p:spTree>
    <p:extLst>
      <p:ext uri="{BB962C8B-B14F-4D97-AF65-F5344CB8AC3E}">
        <p14:creationId xmlns:p14="http://schemas.microsoft.com/office/powerpoint/2010/main" val="94488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AF785FB-333E-E14D-0D8A-D144B25E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927"/>
            <a:ext cx="5092974" cy="530226"/>
          </a:xfrm>
        </p:spPr>
        <p:txBody>
          <a:bodyPr/>
          <a:lstStyle/>
          <a:p>
            <a:r>
              <a:rPr lang="es-MX" dirty="0"/>
              <a:t>Ejemplo de casos </a:t>
            </a:r>
            <a:br>
              <a:rPr lang="es-MX" dirty="0"/>
            </a:br>
            <a:r>
              <a:rPr lang="es-MX" dirty="0"/>
              <a:t>Solicitud de empresas: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65C854-804E-E5E3-EEDC-FE54D0AE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07" y="1044714"/>
            <a:ext cx="6753605" cy="5065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B513B0-FAF1-8CF0-8CAC-FE8BB0243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8" y="1194145"/>
            <a:ext cx="3059933" cy="2409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95BC70-C7EF-3291-0A76-625F0DFF0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5" y="3911974"/>
            <a:ext cx="4042362" cy="200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53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E30A-101F-D909-A071-F1ED604E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BAB20D1-C79F-55BE-1D2B-1BFFAA46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927"/>
            <a:ext cx="5092974" cy="530226"/>
          </a:xfrm>
        </p:spPr>
        <p:txBody>
          <a:bodyPr/>
          <a:lstStyle/>
          <a:p>
            <a:r>
              <a:rPr lang="es-MX" dirty="0"/>
              <a:t>Ejemplo de casos </a:t>
            </a:r>
            <a:br>
              <a:rPr lang="es-MX" dirty="0"/>
            </a:br>
            <a:r>
              <a:rPr lang="es-MX" dirty="0"/>
              <a:t>Solicitud de empresas: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93313A-DE0D-5B2D-06A1-9D7EC7FA4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89" y="1000897"/>
            <a:ext cx="8567598" cy="539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8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69C5-4C05-F385-5442-13873AA7B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C5A786C-E580-BF29-0877-63EA5634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927"/>
            <a:ext cx="5092974" cy="530226"/>
          </a:xfrm>
        </p:spPr>
        <p:txBody>
          <a:bodyPr/>
          <a:lstStyle/>
          <a:p>
            <a:r>
              <a:rPr lang="es-MX" dirty="0"/>
              <a:t>Ejemplo de casos </a:t>
            </a:r>
            <a:br>
              <a:rPr lang="es-MX" dirty="0"/>
            </a:br>
            <a:r>
              <a:rPr lang="es-MX" dirty="0"/>
              <a:t>Solicitud de empresas: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36CE3-1B7C-EECB-0FDC-267B16DC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" y="1062681"/>
            <a:ext cx="3752060" cy="5535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C1692-4D0C-D21B-AC85-356A4B8D9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8" y="1062680"/>
            <a:ext cx="3683615" cy="553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65D4A8-A1C8-9628-DA3B-D0B98EF4D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53" y="1062680"/>
            <a:ext cx="3619580" cy="553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46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inco preguntas para encontrar soluciones - Erkoreka Consultores">
            <a:extLst>
              <a:ext uri="{FF2B5EF4-FFF2-40B4-BE49-F238E27FC236}">
                <a16:creationId xmlns:a16="http://schemas.microsoft.com/office/drawing/2014/main" id="{E8A76BE7-9235-B2E3-E20D-7EA070F3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1" y="1976492"/>
            <a:ext cx="5892528" cy="29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865CAA-8363-38BE-C58C-A9480A88324C}"/>
              </a:ext>
            </a:extLst>
          </p:cNvPr>
          <p:cNvSpPr txBox="1"/>
          <p:nvPr/>
        </p:nvSpPr>
        <p:spPr>
          <a:xfrm>
            <a:off x="82516" y="1074239"/>
            <a:ext cx="11612879" cy="73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2400" b="1" dirty="0">
                <a:latin typeface="+mj-lt"/>
              </a:rPr>
              <a:t>Preguntas  </a:t>
            </a:r>
          </a:p>
        </p:txBody>
      </p:sp>
    </p:spTree>
    <p:extLst>
      <p:ext uri="{BB962C8B-B14F-4D97-AF65-F5344CB8AC3E}">
        <p14:creationId xmlns:p14="http://schemas.microsoft.com/office/powerpoint/2010/main" val="67482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0EBE1F4C-462C-E5BF-65D4-16BCD37EBE1C}"/>
              </a:ext>
            </a:extLst>
          </p:cNvPr>
          <p:cNvSpPr txBox="1"/>
          <p:nvPr/>
        </p:nvSpPr>
        <p:spPr>
          <a:xfrm>
            <a:off x="119739" y="2212202"/>
            <a:ext cx="1178269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s-MX" b="1" dirty="0"/>
          </a:p>
          <a:p>
            <a:pPr algn="ctr"/>
            <a:r>
              <a:rPr lang="es-MX" b="1" dirty="0"/>
              <a:t>Alejandro Bonilla </a:t>
            </a:r>
            <a:r>
              <a:rPr lang="es-MX" b="1" dirty="0" err="1"/>
              <a:t>Coyotzi</a:t>
            </a:r>
          </a:p>
          <a:p>
            <a:pPr algn="ctr"/>
            <a:r>
              <a:rPr lang="es-MX" b="1" dirty="0"/>
              <a:t>Jefe del Departamento de Residencias Profesionales </a:t>
            </a:r>
          </a:p>
          <a:p>
            <a:pPr algn="ctr"/>
            <a:r>
              <a:rPr lang="es-MX" b="1" dirty="0"/>
              <a:t>y Servicio Social 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b="1" dirty="0"/>
              <a:t>CORREO ELECTRÓNICO: </a:t>
            </a:r>
            <a:r>
              <a:rPr lang="es-MX" b="1" dirty="0">
                <a:solidFill>
                  <a:srgbClr val="FF0000"/>
                </a:solidFill>
                <a:hlinkClick r:id="rId2"/>
              </a:rPr>
              <a:t>depto.residenciayservicio@smartin.tecnm.mx</a:t>
            </a:r>
            <a:endParaRPr lang="es-MX" b="1" dirty="0">
              <a:solidFill>
                <a:srgbClr val="FF0000"/>
              </a:solidFill>
            </a:endParaRPr>
          </a:p>
          <a:p>
            <a:pPr algn="ctr"/>
            <a:endParaRPr lang="es-MX" b="1" dirty="0"/>
          </a:p>
          <a:p>
            <a:pPr algn="ctr"/>
            <a:r>
              <a:rPr lang="es-MX" b="1" dirty="0"/>
              <a:t>Teléfono: 248 688 6461 </a:t>
            </a:r>
          </a:p>
          <a:p>
            <a:pPr algn="ctr"/>
            <a:r>
              <a:rPr lang="es-MX" b="1" dirty="0"/>
              <a:t>Ext: 5119</a:t>
            </a:r>
          </a:p>
          <a:p>
            <a:pPr algn="ctr"/>
            <a:endParaRPr lang="es-MX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F62097-3EA3-E46D-9B95-C678884BB2DA}"/>
              </a:ext>
            </a:extLst>
          </p:cNvPr>
          <p:cNvSpPr txBox="1"/>
          <p:nvPr/>
        </p:nvSpPr>
        <p:spPr>
          <a:xfrm>
            <a:off x="7991061" y="5351523"/>
            <a:ext cx="4200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Agradecemos su asistencia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CCB581-0C24-1B2D-9AAB-149394C4E689}"/>
              </a:ext>
            </a:extLst>
          </p:cNvPr>
          <p:cNvSpPr txBox="1"/>
          <p:nvPr/>
        </p:nvSpPr>
        <p:spPr>
          <a:xfrm>
            <a:off x="289559" y="565930"/>
            <a:ext cx="11612879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4000" b="1" dirty="0">
                <a:latin typeface="+mj-lt"/>
              </a:rPr>
              <a:t>¡Gracias! </a:t>
            </a:r>
          </a:p>
        </p:txBody>
      </p:sp>
    </p:spTree>
    <p:extLst>
      <p:ext uri="{BB962C8B-B14F-4D97-AF65-F5344CB8AC3E}">
        <p14:creationId xmlns:p14="http://schemas.microsoft.com/office/powerpoint/2010/main" val="31006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AC6D96B-1227-3746-04F6-B8B67F43A7A5}"/>
              </a:ext>
            </a:extLst>
          </p:cNvPr>
          <p:cNvSpPr txBox="1"/>
          <p:nvPr/>
        </p:nvSpPr>
        <p:spPr>
          <a:xfrm>
            <a:off x="609600" y="1576292"/>
            <a:ext cx="10972800" cy="309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+mj-lt"/>
              </a:rPr>
              <a:t>¿Qué son las Residencias Profesionales</a:t>
            </a:r>
            <a:r>
              <a:rPr lang="es-MX" sz="4000" b="1" dirty="0"/>
              <a:t>?</a:t>
            </a:r>
          </a:p>
          <a:p>
            <a:pPr algn="ctr"/>
            <a:endParaRPr lang="es-MX" dirty="0"/>
          </a:p>
          <a:p>
            <a:pPr algn="just">
              <a:lnSpc>
                <a:spcPct val="200000"/>
              </a:lnSpc>
            </a:pPr>
            <a:r>
              <a:rPr lang="es-MX" sz="2400" dirty="0"/>
              <a:t>La Residencia Profesional es una estrategia educativa de carácter curricular, que permite al estudiante emprender un proyecto teórico-práctico, analítico, reflexivo, crítico y profesional. 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84B4605-2D7D-9B5F-96CC-6DB00C35BE02}"/>
              </a:ext>
            </a:extLst>
          </p:cNvPr>
          <p:cNvSpPr/>
          <p:nvPr/>
        </p:nvSpPr>
        <p:spPr>
          <a:xfrm>
            <a:off x="92114" y="71109"/>
            <a:ext cx="1157846" cy="1237574"/>
          </a:xfrm>
          <a:prstGeom prst="ellipse">
            <a:avLst/>
          </a:prstGeom>
          <a:solidFill>
            <a:schemeClr val="bg1"/>
          </a:solidFill>
          <a:ln>
            <a:solidFill>
              <a:srgbClr val="1F3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C399A57-41BE-2042-52BE-9F78A7E83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11" y="170405"/>
            <a:ext cx="1004251" cy="10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0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487A0C4-1DE3-5BF7-EB89-4D26EA96A559}"/>
              </a:ext>
            </a:extLst>
          </p:cNvPr>
          <p:cNvSpPr txBox="1"/>
          <p:nvPr/>
        </p:nvSpPr>
        <p:spPr>
          <a:xfrm>
            <a:off x="289560" y="1174656"/>
            <a:ext cx="11612879" cy="343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4000" b="1" dirty="0">
                <a:latin typeface="+mj-lt"/>
              </a:rPr>
              <a:t>El propósito de la Residencia Profesional  </a:t>
            </a:r>
          </a:p>
          <a:p>
            <a:pPr algn="just">
              <a:lnSpc>
                <a:spcPct val="200000"/>
              </a:lnSpc>
            </a:pPr>
            <a:endParaRPr lang="es-MX" sz="2400" dirty="0"/>
          </a:p>
          <a:p>
            <a:pPr algn="just">
              <a:lnSpc>
                <a:spcPct val="200000"/>
              </a:lnSpc>
            </a:pPr>
            <a:r>
              <a:rPr lang="es-MX" sz="2400" dirty="0"/>
              <a:t>Es el de resolver un problema específico de la realidad social y productiva, para fortalecer y aplicar sus competencias profesionales.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555596B-5D96-AAAC-BF35-C7D7653D8515}"/>
              </a:ext>
            </a:extLst>
          </p:cNvPr>
          <p:cNvSpPr/>
          <p:nvPr/>
        </p:nvSpPr>
        <p:spPr>
          <a:xfrm>
            <a:off x="92114" y="71109"/>
            <a:ext cx="1157846" cy="1237574"/>
          </a:xfrm>
          <a:prstGeom prst="ellipse">
            <a:avLst/>
          </a:prstGeom>
          <a:solidFill>
            <a:schemeClr val="bg1"/>
          </a:solidFill>
          <a:ln>
            <a:solidFill>
              <a:srgbClr val="1F3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A7FC17-B28C-54A9-DDE6-AD7741138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11" y="170405"/>
            <a:ext cx="1004251" cy="10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B6616E7-6642-05EE-D990-FD371A56BA4E}"/>
              </a:ext>
            </a:extLst>
          </p:cNvPr>
          <p:cNvSpPr txBox="1"/>
          <p:nvPr/>
        </p:nvSpPr>
        <p:spPr>
          <a:xfrm>
            <a:off x="289560" y="634569"/>
            <a:ext cx="11612879" cy="150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000" b="1" dirty="0">
                <a:latin typeface="+mj-lt"/>
              </a:rPr>
              <a:t>El Proyecto de Residencia Profesional</a:t>
            </a:r>
            <a:endParaRPr lang="es-MX" sz="24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MX" sz="2400" dirty="0"/>
              <a:t>Puede realizarse: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A6E851-78CB-2492-4571-2B59C10456D9}"/>
              </a:ext>
            </a:extLst>
          </p:cNvPr>
          <p:cNvGrpSpPr/>
          <p:nvPr/>
        </p:nvGrpSpPr>
        <p:grpSpPr>
          <a:xfrm>
            <a:off x="1157914" y="2174668"/>
            <a:ext cx="9876170" cy="2829267"/>
            <a:chOff x="1501579" y="2212683"/>
            <a:chExt cx="9261318" cy="2829267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574ACAD-0E72-D4D0-4238-4F9F441B1B9C}"/>
                </a:ext>
              </a:extLst>
            </p:cNvPr>
            <p:cNvGrpSpPr/>
            <p:nvPr/>
          </p:nvGrpSpPr>
          <p:grpSpPr>
            <a:xfrm>
              <a:off x="1501579" y="2212683"/>
              <a:ext cx="9127215" cy="2829267"/>
              <a:chOff x="2445111" y="2117240"/>
              <a:chExt cx="7282049" cy="3099361"/>
            </a:xfrm>
          </p:grpSpPr>
          <p:grpSp>
            <p:nvGrpSpPr>
              <p:cNvPr id="248" name="398bac65-d4f3-48aa-9bc5-d719ef84bb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E0CAC44C-3CD1-3B06-E372-6D04B8AFE07B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2813903" y="2117240"/>
                <a:ext cx="6701940" cy="2454760"/>
                <a:chOff x="4710730" y="1607840"/>
                <a:chExt cx="6206821" cy="2273410"/>
              </a:xfrm>
            </p:grpSpPr>
            <p:grpSp>
              <p:nvGrpSpPr>
                <p:cNvPr id="252" name="îśľidè">
                  <a:extLst>
                    <a:ext uri="{FF2B5EF4-FFF2-40B4-BE49-F238E27FC236}">
                      <a16:creationId xmlns:a16="http://schemas.microsoft.com/office/drawing/2014/main" id="{75614A71-FF30-7C02-7A74-36B9DB4732AE}"/>
                    </a:ext>
                  </a:extLst>
                </p:cNvPr>
                <p:cNvGrpSpPr/>
                <p:nvPr/>
              </p:nvGrpSpPr>
              <p:grpSpPr>
                <a:xfrm>
                  <a:off x="4710730" y="2413504"/>
                  <a:ext cx="1104464" cy="1359735"/>
                  <a:chOff x="2138889" y="3725446"/>
                  <a:chExt cx="1868381" cy="2300221"/>
                </a:xfrm>
              </p:grpSpPr>
              <p:sp>
                <p:nvSpPr>
                  <p:cNvPr id="598" name="ïšlïḍè">
                    <a:extLst>
                      <a:ext uri="{FF2B5EF4-FFF2-40B4-BE49-F238E27FC236}">
                        <a16:creationId xmlns:a16="http://schemas.microsoft.com/office/drawing/2014/main" id="{07D70F16-7FF1-B9E4-DA7E-7E9E839C54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2558" y="4642841"/>
                    <a:ext cx="141929" cy="22106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0" y="2"/>
                      </a:cxn>
                      <a:cxn ang="0">
                        <a:pos x="18" y="6"/>
                      </a:cxn>
                      <a:cxn ang="0">
                        <a:pos x="17" y="7"/>
                      </a:cxn>
                      <a:cxn ang="0">
                        <a:pos x="18" y="9"/>
                      </a:cxn>
                      <a:cxn ang="0">
                        <a:pos x="19" y="10"/>
                      </a:cxn>
                      <a:cxn ang="0">
                        <a:pos x="25" y="13"/>
                      </a:cxn>
                      <a:cxn ang="0">
                        <a:pos x="25" y="14"/>
                      </a:cxn>
                      <a:cxn ang="0">
                        <a:pos x="1" y="58"/>
                      </a:cxn>
                      <a:cxn ang="0">
                        <a:pos x="0" y="61"/>
                      </a:cxn>
                      <a:cxn ang="0">
                        <a:pos x="2" y="63"/>
                      </a:cxn>
                      <a:cxn ang="0">
                        <a:pos x="7" y="66"/>
                      </a:cxn>
                      <a:cxn ang="0">
                        <a:pos x="10" y="67"/>
                      </a:cxn>
                      <a:cxn ang="0">
                        <a:pos x="10" y="67"/>
                      </a:cxn>
                      <a:cxn ang="0">
                        <a:pos x="12" y="64"/>
                      </a:cxn>
                      <a:cxn ang="0">
                        <a:pos x="42" y="11"/>
                      </a:cxn>
                      <a:cxn ang="0">
                        <a:pos x="43" y="8"/>
                      </a:cxn>
                      <a:cxn ang="0">
                        <a:pos x="41" y="6"/>
                      </a:cxn>
                      <a:cxn ang="0">
                        <a:pos x="36" y="3"/>
                      </a:cxn>
                      <a:cxn ang="0">
                        <a:pos x="35" y="2"/>
                      </a:cxn>
                      <a:cxn ang="0">
                        <a:pos x="33" y="2"/>
                      </a:cxn>
                      <a:cxn ang="0">
                        <a:pos x="25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43" h="67">
                        <a:moveTo>
                          <a:pt x="22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7" y="6"/>
                          <a:pt x="17" y="7"/>
                          <a:pt x="17" y="7"/>
                        </a:cubicBezTo>
                        <a:cubicBezTo>
                          <a:pt x="17" y="8"/>
                          <a:pt x="18" y="8"/>
                          <a:pt x="18" y="9"/>
                        </a:cubicBezTo>
                        <a:cubicBezTo>
                          <a:pt x="18" y="9"/>
                          <a:pt x="19" y="9"/>
                          <a:pt x="19" y="10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6" y="13"/>
                          <a:pt x="26" y="14"/>
                          <a:pt x="25" y="14"/>
                        </a:cubicBezTo>
                        <a:cubicBezTo>
                          <a:pt x="1" y="58"/>
                          <a:pt x="1" y="58"/>
                          <a:pt x="1" y="58"/>
                        </a:cubicBezTo>
                        <a:cubicBezTo>
                          <a:pt x="0" y="59"/>
                          <a:pt x="0" y="60"/>
                          <a:pt x="0" y="61"/>
                        </a:cubicBezTo>
                        <a:cubicBezTo>
                          <a:pt x="0" y="62"/>
                          <a:pt x="1" y="63"/>
                          <a:pt x="2" y="63"/>
                        </a:cubicBezTo>
                        <a:cubicBezTo>
                          <a:pt x="7" y="66"/>
                          <a:pt x="7" y="66"/>
                          <a:pt x="7" y="66"/>
                        </a:cubicBezTo>
                        <a:cubicBezTo>
                          <a:pt x="8" y="67"/>
                          <a:pt x="9" y="67"/>
                          <a:pt x="10" y="67"/>
                        </a:cubicBezTo>
                        <a:cubicBezTo>
                          <a:pt x="10" y="67"/>
                          <a:pt x="10" y="67"/>
                          <a:pt x="10" y="67"/>
                        </a:cubicBezTo>
                        <a:cubicBezTo>
                          <a:pt x="11" y="67"/>
                          <a:pt x="11" y="66"/>
                          <a:pt x="12" y="64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43" y="10"/>
                          <a:pt x="43" y="9"/>
                          <a:pt x="43" y="8"/>
                        </a:cubicBezTo>
                        <a:cubicBezTo>
                          <a:pt x="43" y="7"/>
                          <a:pt x="43" y="7"/>
                          <a:pt x="41" y="6"/>
                        </a:cubicBezTo>
                        <a:cubicBezTo>
                          <a:pt x="36" y="3"/>
                          <a:pt x="36" y="3"/>
                          <a:pt x="36" y="3"/>
                        </a:cubicBezTo>
                        <a:cubicBezTo>
                          <a:pt x="36" y="3"/>
                          <a:pt x="35" y="2"/>
                          <a:pt x="35" y="2"/>
                        </a:cubicBezTo>
                        <a:cubicBezTo>
                          <a:pt x="34" y="2"/>
                          <a:pt x="33" y="2"/>
                          <a:pt x="33" y="2"/>
                        </a:cubicBezTo>
                        <a:cubicBezTo>
                          <a:pt x="25" y="1"/>
                          <a:pt x="25" y="1"/>
                          <a:pt x="25" y="1"/>
                        </a:cubicBezTo>
                        <a:cubicBezTo>
                          <a:pt x="24" y="0"/>
                          <a:pt x="23" y="0"/>
                          <a:pt x="22" y="0"/>
                        </a:cubicBezTo>
                      </a:path>
                    </a:pathLst>
                  </a:custGeom>
                  <a:solidFill>
                    <a:srgbClr val="F1F3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9" name="iṩliḋé">
                    <a:extLst>
                      <a:ext uri="{FF2B5EF4-FFF2-40B4-BE49-F238E27FC236}">
                        <a16:creationId xmlns:a16="http://schemas.microsoft.com/office/drawing/2014/main" id="{6DF3A893-B19C-3D37-667C-867F41A18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8159" y="4705483"/>
                    <a:ext cx="138600" cy="194737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20" y="0"/>
                      </a:cxn>
                      <a:cxn ang="0">
                        <a:pos x="18" y="2"/>
                      </a:cxn>
                      <a:cxn ang="0">
                        <a:pos x="16" y="5"/>
                      </a:cxn>
                      <a:cxn ang="0">
                        <a:pos x="16" y="7"/>
                      </a:cxn>
                      <a:cxn ang="0">
                        <a:pos x="16" y="8"/>
                      </a:cxn>
                      <a:cxn ang="0">
                        <a:pos x="18" y="9"/>
                      </a:cxn>
                      <a:cxn ang="0">
                        <a:pos x="24" y="13"/>
                      </a:cxn>
                      <a:cxn ang="0">
                        <a:pos x="24" y="14"/>
                      </a:cxn>
                      <a:cxn ang="0">
                        <a:pos x="0" y="57"/>
                      </a:cxn>
                      <a:cxn ang="0">
                        <a:pos x="3" y="59"/>
                      </a:cxn>
                      <a:cxn ang="0">
                        <a:pos x="3" y="59"/>
                      </a:cxn>
                      <a:cxn ang="0">
                        <a:pos x="9" y="57"/>
                      </a:cxn>
                      <a:cxn ang="0">
                        <a:pos x="14" y="58"/>
                      </a:cxn>
                      <a:cxn ang="0">
                        <a:pos x="40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5" y="3"/>
                      </a:cxn>
                      <a:cxn ang="0">
                        <a:pos x="33" y="2"/>
                      </a:cxn>
                      <a:cxn ang="0">
                        <a:pos x="31" y="2"/>
                      </a:cxn>
                      <a:cxn ang="0">
                        <a:pos x="24" y="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42" h="59">
                        <a:moveTo>
                          <a:pt x="21" y="0"/>
                        </a:moveTo>
                        <a:cubicBezTo>
                          <a:pt x="21" y="0"/>
                          <a:pt x="20" y="0"/>
                          <a:pt x="20" y="0"/>
                        </a:cubicBezTo>
                        <a:cubicBezTo>
                          <a:pt x="19" y="0"/>
                          <a:pt x="19" y="1"/>
                          <a:pt x="18" y="2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6"/>
                          <a:pt x="16" y="7"/>
                          <a:pt x="16" y="7"/>
                        </a:cubicBezTo>
                        <a:cubicBezTo>
                          <a:pt x="16" y="7"/>
                          <a:pt x="16" y="8"/>
                          <a:pt x="16" y="8"/>
                        </a:cubicBezTo>
                        <a:cubicBezTo>
                          <a:pt x="17" y="9"/>
                          <a:pt x="17" y="9"/>
                          <a:pt x="18" y="9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4" y="13"/>
                          <a:pt x="24" y="13"/>
                          <a:pt x="24" y="14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3" y="59"/>
                          <a:pt x="3" y="59"/>
                          <a:pt x="3" y="59"/>
                        </a:cubicBezTo>
                        <a:cubicBezTo>
                          <a:pt x="3" y="59"/>
                          <a:pt x="3" y="59"/>
                          <a:pt x="3" y="59"/>
                        </a:cubicBezTo>
                        <a:cubicBezTo>
                          <a:pt x="3" y="59"/>
                          <a:pt x="5" y="57"/>
                          <a:pt x="9" y="57"/>
                        </a:cubicBezTo>
                        <a:cubicBezTo>
                          <a:pt x="11" y="57"/>
                          <a:pt x="13" y="57"/>
                          <a:pt x="14" y="58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41" y="10"/>
                          <a:pt x="42" y="8"/>
                          <a:pt x="42" y="8"/>
                        </a:cubicBezTo>
                        <a:cubicBezTo>
                          <a:pt x="42" y="7"/>
                          <a:pt x="41" y="6"/>
                          <a:pt x="40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4" y="2"/>
                          <a:pt x="34" y="2"/>
                          <a:pt x="33" y="2"/>
                        </a:cubicBezTo>
                        <a:cubicBezTo>
                          <a:pt x="33" y="2"/>
                          <a:pt x="32" y="2"/>
                          <a:pt x="31" y="2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3" y="0"/>
                          <a:pt x="22" y="0"/>
                          <a:pt x="21" y="0"/>
                        </a:cubicBezTo>
                      </a:path>
                    </a:pathLst>
                  </a:custGeom>
                  <a:solidFill>
                    <a:srgbClr val="F1F3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0" name="ïṩlïḋê">
                    <a:extLst>
                      <a:ext uri="{FF2B5EF4-FFF2-40B4-BE49-F238E27FC236}">
                        <a16:creationId xmlns:a16="http://schemas.microsoft.com/office/drawing/2014/main" id="{B550CBB2-BA92-BA5A-F8C6-7D79C8109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8889" y="5963024"/>
                    <a:ext cx="1696795" cy="62643"/>
                  </a:xfrm>
                  <a:custGeom>
                    <a:avLst/>
                    <a:gdLst/>
                    <a:ahLst/>
                    <a:cxnLst>
                      <a:cxn ang="0">
                        <a:pos x="504" y="19"/>
                      </a:cxn>
                      <a:cxn ang="0">
                        <a:pos x="10" y="19"/>
                      </a:cxn>
                      <a:cxn ang="0">
                        <a:pos x="0" y="10"/>
                      </a:cxn>
                      <a:cxn ang="0">
                        <a:pos x="10" y="0"/>
                      </a:cxn>
                      <a:cxn ang="0">
                        <a:pos x="504" y="0"/>
                      </a:cxn>
                      <a:cxn ang="0">
                        <a:pos x="514" y="10"/>
                      </a:cxn>
                      <a:cxn ang="0">
                        <a:pos x="504" y="19"/>
                      </a:cxn>
                    </a:cxnLst>
                    <a:rect l="0" t="0" r="r" b="b"/>
                    <a:pathLst>
                      <a:path w="514" h="19">
                        <a:moveTo>
                          <a:pt x="504" y="19"/>
                        </a:move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5" y="19"/>
                          <a:pt x="0" y="15"/>
                          <a:pt x="0" y="10"/>
                        </a:cubicBezTo>
                        <a:cubicBezTo>
                          <a:pt x="0" y="4"/>
                          <a:pt x="5" y="0"/>
                          <a:pt x="10" y="0"/>
                        </a:cubicBezTo>
                        <a:cubicBezTo>
                          <a:pt x="504" y="0"/>
                          <a:pt x="504" y="0"/>
                          <a:pt x="504" y="0"/>
                        </a:cubicBezTo>
                        <a:cubicBezTo>
                          <a:pt x="510" y="0"/>
                          <a:pt x="514" y="4"/>
                          <a:pt x="514" y="10"/>
                        </a:cubicBezTo>
                        <a:cubicBezTo>
                          <a:pt x="514" y="15"/>
                          <a:pt x="510" y="19"/>
                          <a:pt x="504" y="19"/>
                        </a:cubicBezTo>
                        <a:close/>
                      </a:path>
                    </a:pathLst>
                  </a:custGeom>
                  <a:solidFill>
                    <a:srgbClr val="A9AC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1" name="ïŝ1îdè">
                    <a:extLst>
                      <a:ext uri="{FF2B5EF4-FFF2-40B4-BE49-F238E27FC236}">
                        <a16:creationId xmlns:a16="http://schemas.microsoft.com/office/drawing/2014/main" id="{16909BC7-4E26-0F55-0AE6-6101D685A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708" y="4355805"/>
                    <a:ext cx="234380" cy="270543"/>
                  </a:xfrm>
                  <a:custGeom>
                    <a:avLst/>
                    <a:gdLst/>
                    <a:ahLst/>
                    <a:cxnLst>
                      <a:cxn ang="0">
                        <a:pos x="30" y="43"/>
                      </a:cxn>
                      <a:cxn ang="0">
                        <a:pos x="27" y="43"/>
                      </a:cxn>
                      <a:cxn ang="0">
                        <a:pos x="19" y="35"/>
                      </a:cxn>
                      <a:cxn ang="0">
                        <a:pos x="15" y="23"/>
                      </a:cxn>
                      <a:cxn ang="0">
                        <a:pos x="21" y="16"/>
                      </a:cxn>
                      <a:cxn ang="0">
                        <a:pos x="29" y="14"/>
                      </a:cxn>
                      <a:cxn ang="0">
                        <a:pos x="30" y="14"/>
                      </a:cxn>
                      <a:cxn ang="0">
                        <a:pos x="38" y="20"/>
                      </a:cxn>
                      <a:cxn ang="0">
                        <a:pos x="44" y="29"/>
                      </a:cxn>
                      <a:cxn ang="0">
                        <a:pos x="43" y="31"/>
                      </a:cxn>
                      <a:cxn ang="0">
                        <a:pos x="41" y="36"/>
                      </a:cxn>
                      <a:cxn ang="0">
                        <a:pos x="35" y="41"/>
                      </a:cxn>
                      <a:cxn ang="0">
                        <a:pos x="30" y="43"/>
                      </a:cxn>
                      <a:cxn ang="0">
                        <a:pos x="32" y="0"/>
                      </a:cxn>
                      <a:cxn ang="0">
                        <a:pos x="24" y="1"/>
                      </a:cxn>
                      <a:cxn ang="0">
                        <a:pos x="14" y="5"/>
                      </a:cxn>
                      <a:cxn ang="0">
                        <a:pos x="4" y="14"/>
                      </a:cxn>
                      <a:cxn ang="0">
                        <a:pos x="0" y="22"/>
                      </a:cxn>
                      <a:cxn ang="0">
                        <a:pos x="1" y="32"/>
                      </a:cxn>
                      <a:cxn ang="0">
                        <a:pos x="6" y="42"/>
                      </a:cxn>
                      <a:cxn ang="0">
                        <a:pos x="23" y="56"/>
                      </a:cxn>
                      <a:cxn ang="0">
                        <a:pos x="27" y="57"/>
                      </a:cxn>
                      <a:cxn ang="0">
                        <a:pos x="41" y="52"/>
                      </a:cxn>
                      <a:cxn ang="0">
                        <a:pos x="47" y="47"/>
                      </a:cxn>
                      <a:cxn ang="0">
                        <a:pos x="51" y="41"/>
                      </a:cxn>
                      <a:cxn ang="0">
                        <a:pos x="52" y="44"/>
                      </a:cxn>
                      <a:cxn ang="0">
                        <a:pos x="55" y="49"/>
                      </a:cxn>
                      <a:cxn ang="0">
                        <a:pos x="56" y="53"/>
                      </a:cxn>
                      <a:cxn ang="0">
                        <a:pos x="54" y="58"/>
                      </a:cxn>
                      <a:cxn ang="0">
                        <a:pos x="48" y="63"/>
                      </a:cxn>
                      <a:cxn ang="0">
                        <a:pos x="43" y="65"/>
                      </a:cxn>
                      <a:cxn ang="0">
                        <a:pos x="38" y="67"/>
                      </a:cxn>
                      <a:cxn ang="0">
                        <a:pos x="34" y="69"/>
                      </a:cxn>
                      <a:cxn ang="0">
                        <a:pos x="31" y="70"/>
                      </a:cxn>
                      <a:cxn ang="0">
                        <a:pos x="30" y="72"/>
                      </a:cxn>
                      <a:cxn ang="0">
                        <a:pos x="31" y="76"/>
                      </a:cxn>
                      <a:cxn ang="0">
                        <a:pos x="33" y="80"/>
                      </a:cxn>
                      <a:cxn ang="0">
                        <a:pos x="35" y="82"/>
                      </a:cxn>
                      <a:cxn ang="0">
                        <a:pos x="35" y="82"/>
                      </a:cxn>
                      <a:cxn ang="0">
                        <a:pos x="39" y="81"/>
                      </a:cxn>
                      <a:cxn ang="0">
                        <a:pos x="44" y="79"/>
                      </a:cxn>
                      <a:cxn ang="0">
                        <a:pos x="50" y="76"/>
                      </a:cxn>
                      <a:cxn ang="0">
                        <a:pos x="55" y="74"/>
                      </a:cxn>
                      <a:cxn ang="0">
                        <a:pos x="65" y="66"/>
                      </a:cxn>
                      <a:cxn ang="0">
                        <a:pos x="70" y="57"/>
                      </a:cxn>
                      <a:cxn ang="0">
                        <a:pos x="70" y="47"/>
                      </a:cxn>
                      <a:cxn ang="0">
                        <a:pos x="65" y="36"/>
                      </a:cxn>
                      <a:cxn ang="0">
                        <a:pos x="49" y="10"/>
                      </a:cxn>
                      <a:cxn ang="0">
                        <a:pos x="42" y="2"/>
                      </a:cxn>
                      <a:cxn ang="0">
                        <a:pos x="33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71" h="82">
                        <a:moveTo>
                          <a:pt x="30" y="43"/>
                        </a:moveTo>
                        <a:cubicBezTo>
                          <a:pt x="29" y="43"/>
                          <a:pt x="28" y="43"/>
                          <a:pt x="27" y="43"/>
                        </a:cubicBezTo>
                        <a:cubicBezTo>
                          <a:pt x="24" y="42"/>
                          <a:pt x="21" y="39"/>
                          <a:pt x="19" y="35"/>
                        </a:cubicBezTo>
                        <a:cubicBezTo>
                          <a:pt x="16" y="30"/>
                          <a:pt x="15" y="26"/>
                          <a:pt x="15" y="23"/>
                        </a:cubicBezTo>
                        <a:cubicBezTo>
                          <a:pt x="16" y="21"/>
                          <a:pt x="18" y="18"/>
                          <a:pt x="21" y="16"/>
                        </a:cubicBezTo>
                        <a:cubicBezTo>
                          <a:pt x="24" y="14"/>
                          <a:pt x="26" y="14"/>
                          <a:pt x="29" y="14"/>
                        </a:cubicBezTo>
                        <a:cubicBezTo>
                          <a:pt x="29" y="14"/>
                          <a:pt x="30" y="14"/>
                          <a:pt x="30" y="14"/>
                        </a:cubicBezTo>
                        <a:cubicBezTo>
                          <a:pt x="33" y="14"/>
                          <a:pt x="35" y="16"/>
                          <a:pt x="38" y="20"/>
                        </a:cubicBezTo>
                        <a:cubicBezTo>
                          <a:pt x="44" y="29"/>
                          <a:pt x="44" y="29"/>
                          <a:pt x="44" y="29"/>
                        </a:cubicBezTo>
                        <a:cubicBezTo>
                          <a:pt x="44" y="30"/>
                          <a:pt x="44" y="30"/>
                          <a:pt x="43" y="31"/>
                        </a:cubicBezTo>
                        <a:cubicBezTo>
                          <a:pt x="43" y="33"/>
                          <a:pt x="42" y="35"/>
                          <a:pt x="41" y="36"/>
                        </a:cubicBezTo>
                        <a:cubicBezTo>
                          <a:pt x="40" y="38"/>
                          <a:pt x="38" y="40"/>
                          <a:pt x="35" y="41"/>
                        </a:cubicBezTo>
                        <a:cubicBezTo>
                          <a:pt x="33" y="43"/>
                          <a:pt x="31" y="43"/>
                          <a:pt x="30" y="43"/>
                        </a:cubicBezTo>
                        <a:moveTo>
                          <a:pt x="32" y="0"/>
                        </a:moveTo>
                        <a:cubicBezTo>
                          <a:pt x="29" y="0"/>
                          <a:pt x="26" y="0"/>
                          <a:pt x="24" y="1"/>
                        </a:cubicBezTo>
                        <a:cubicBezTo>
                          <a:pt x="20" y="2"/>
                          <a:pt x="17" y="3"/>
                          <a:pt x="14" y="5"/>
                        </a:cubicBezTo>
                        <a:cubicBezTo>
                          <a:pt x="10" y="8"/>
                          <a:pt x="6" y="11"/>
                          <a:pt x="4" y="14"/>
                        </a:cubicBezTo>
                        <a:cubicBezTo>
                          <a:pt x="2" y="16"/>
                          <a:pt x="1" y="19"/>
                          <a:pt x="0" y="22"/>
                        </a:cubicBezTo>
                        <a:cubicBezTo>
                          <a:pt x="0" y="26"/>
                          <a:pt x="0" y="29"/>
                          <a:pt x="1" y="32"/>
                        </a:cubicBezTo>
                        <a:cubicBezTo>
                          <a:pt x="2" y="35"/>
                          <a:pt x="4" y="39"/>
                          <a:pt x="6" y="42"/>
                        </a:cubicBezTo>
                        <a:cubicBezTo>
                          <a:pt x="11" y="50"/>
                          <a:pt x="17" y="55"/>
                          <a:pt x="23" y="56"/>
                        </a:cubicBezTo>
                        <a:cubicBezTo>
                          <a:pt x="24" y="56"/>
                          <a:pt x="26" y="57"/>
                          <a:pt x="27" y="57"/>
                        </a:cubicBezTo>
                        <a:cubicBezTo>
                          <a:pt x="32" y="57"/>
                          <a:pt x="36" y="55"/>
                          <a:pt x="41" y="52"/>
                        </a:cubicBezTo>
                        <a:cubicBezTo>
                          <a:pt x="44" y="51"/>
                          <a:pt x="46" y="49"/>
                          <a:pt x="47" y="47"/>
                        </a:cubicBezTo>
                        <a:cubicBezTo>
                          <a:pt x="49" y="45"/>
                          <a:pt x="50" y="43"/>
                          <a:pt x="51" y="41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3" y="45"/>
                          <a:pt x="54" y="47"/>
                          <a:pt x="55" y="49"/>
                        </a:cubicBezTo>
                        <a:cubicBezTo>
                          <a:pt x="56" y="50"/>
                          <a:pt x="56" y="52"/>
                          <a:pt x="56" y="53"/>
                        </a:cubicBezTo>
                        <a:cubicBezTo>
                          <a:pt x="56" y="55"/>
                          <a:pt x="55" y="57"/>
                          <a:pt x="54" y="58"/>
                        </a:cubicBezTo>
                        <a:cubicBezTo>
                          <a:pt x="53" y="60"/>
                          <a:pt x="51" y="61"/>
                          <a:pt x="48" y="63"/>
                        </a:cubicBezTo>
                        <a:cubicBezTo>
                          <a:pt x="47" y="64"/>
                          <a:pt x="45" y="65"/>
                          <a:pt x="43" y="65"/>
                        </a:cubicBezTo>
                        <a:cubicBezTo>
                          <a:pt x="42" y="66"/>
                          <a:pt x="40" y="67"/>
                          <a:pt x="38" y="67"/>
                        </a:cubicBezTo>
                        <a:cubicBezTo>
                          <a:pt x="36" y="68"/>
                          <a:pt x="35" y="69"/>
                          <a:pt x="34" y="69"/>
                        </a:cubicBezTo>
                        <a:cubicBezTo>
                          <a:pt x="32" y="69"/>
                          <a:pt x="32" y="70"/>
                          <a:pt x="31" y="70"/>
                        </a:cubicBezTo>
                        <a:cubicBezTo>
                          <a:pt x="31" y="70"/>
                          <a:pt x="30" y="71"/>
                          <a:pt x="30" y="72"/>
                        </a:cubicBezTo>
                        <a:cubicBezTo>
                          <a:pt x="30" y="73"/>
                          <a:pt x="31" y="75"/>
                          <a:pt x="31" y="76"/>
                        </a:cubicBezTo>
                        <a:cubicBezTo>
                          <a:pt x="32" y="78"/>
                          <a:pt x="32" y="79"/>
                          <a:pt x="33" y="80"/>
                        </a:cubicBezTo>
                        <a:cubicBezTo>
                          <a:pt x="34" y="82"/>
                          <a:pt x="34" y="82"/>
                          <a:pt x="35" y="82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6" y="82"/>
                          <a:pt x="37" y="82"/>
                          <a:pt x="39" y="81"/>
                        </a:cubicBezTo>
                        <a:cubicBezTo>
                          <a:pt x="40" y="80"/>
                          <a:pt x="42" y="80"/>
                          <a:pt x="44" y="79"/>
                        </a:cubicBezTo>
                        <a:cubicBezTo>
                          <a:pt x="46" y="78"/>
                          <a:pt x="48" y="77"/>
                          <a:pt x="50" y="76"/>
                        </a:cubicBezTo>
                        <a:cubicBezTo>
                          <a:pt x="52" y="75"/>
                          <a:pt x="54" y="75"/>
                          <a:pt x="55" y="74"/>
                        </a:cubicBezTo>
                        <a:cubicBezTo>
                          <a:pt x="59" y="71"/>
                          <a:pt x="62" y="68"/>
                          <a:pt x="65" y="66"/>
                        </a:cubicBezTo>
                        <a:cubicBezTo>
                          <a:pt x="68" y="63"/>
                          <a:pt x="69" y="60"/>
                          <a:pt x="70" y="57"/>
                        </a:cubicBezTo>
                        <a:cubicBezTo>
                          <a:pt x="71" y="54"/>
                          <a:pt x="71" y="51"/>
                          <a:pt x="70" y="47"/>
                        </a:cubicBezTo>
                        <a:cubicBezTo>
                          <a:pt x="69" y="44"/>
                          <a:pt x="67" y="40"/>
                          <a:pt x="65" y="36"/>
                        </a:cubicBezTo>
                        <a:cubicBezTo>
                          <a:pt x="49" y="10"/>
                          <a:pt x="49" y="10"/>
                          <a:pt x="49" y="10"/>
                        </a:cubicBezTo>
                        <a:cubicBezTo>
                          <a:pt x="47" y="7"/>
                          <a:pt x="44" y="4"/>
                          <a:pt x="42" y="2"/>
                        </a:cubicBezTo>
                        <a:cubicBezTo>
                          <a:pt x="39" y="1"/>
                          <a:pt x="36" y="0"/>
                          <a:pt x="33" y="0"/>
                        </a:cubicBezTo>
                        <a:cubicBezTo>
                          <a:pt x="33" y="0"/>
                          <a:pt x="32" y="0"/>
                          <a:pt x="32" y="0"/>
                        </a:cubicBezTo>
                      </a:path>
                    </a:pathLst>
                  </a:custGeom>
                  <a:solidFill>
                    <a:srgbClr val="D7DD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2" name="íṥľíďe">
                    <a:extLst>
                      <a:ext uri="{FF2B5EF4-FFF2-40B4-BE49-F238E27FC236}">
                        <a16:creationId xmlns:a16="http://schemas.microsoft.com/office/drawing/2014/main" id="{F3FD1C09-00FF-1F2A-74DB-18581A5183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5327" y="3784759"/>
                    <a:ext cx="131943" cy="19806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5" y="0"/>
                      </a:cxn>
                      <a:cxn ang="0">
                        <a:pos x="11" y="1"/>
                      </a:cxn>
                      <a:cxn ang="0">
                        <a:pos x="8" y="2"/>
                      </a:cxn>
                      <a:cxn ang="0">
                        <a:pos x="6" y="3"/>
                      </a:cxn>
                      <a:cxn ang="0">
                        <a:pos x="5" y="5"/>
                      </a:cxn>
                      <a:cxn ang="0">
                        <a:pos x="6" y="8"/>
                      </a:cxn>
                      <a:cxn ang="0">
                        <a:pos x="7" y="11"/>
                      </a:cxn>
                      <a:cxn ang="0">
                        <a:pos x="8" y="12"/>
                      </a:cxn>
                      <a:cxn ang="0">
                        <a:pos x="8" y="12"/>
                      </a:cxn>
                      <a:cxn ang="0">
                        <a:pos x="13" y="10"/>
                      </a:cxn>
                      <a:cxn ang="0">
                        <a:pos x="18" y="9"/>
                      </a:cxn>
                      <a:cxn ang="0">
                        <a:pos x="19" y="9"/>
                      </a:cxn>
                      <a:cxn ang="0">
                        <a:pos x="27" y="12"/>
                      </a:cxn>
                      <a:cxn ang="0">
                        <a:pos x="29" y="17"/>
                      </a:cxn>
                      <a:cxn ang="0">
                        <a:pos x="26" y="23"/>
                      </a:cxn>
                      <a:cxn ang="0">
                        <a:pos x="18" y="25"/>
                      </a:cxn>
                      <a:cxn ang="0">
                        <a:pos x="17" y="25"/>
                      </a:cxn>
                      <a:cxn ang="0">
                        <a:pos x="15" y="25"/>
                      </a:cxn>
                      <a:cxn ang="0">
                        <a:pos x="14" y="28"/>
                      </a:cxn>
                      <a:cxn ang="0">
                        <a:pos x="14" y="31"/>
                      </a:cxn>
                      <a:cxn ang="0">
                        <a:pos x="14" y="33"/>
                      </a:cxn>
                      <a:cxn ang="0">
                        <a:pos x="17" y="33"/>
                      </a:cxn>
                      <a:cxn ang="0">
                        <a:pos x="21" y="34"/>
                      </a:cxn>
                      <a:cxn ang="0">
                        <a:pos x="24" y="36"/>
                      </a:cxn>
                      <a:cxn ang="0">
                        <a:pos x="27" y="39"/>
                      </a:cxn>
                      <a:cxn ang="0">
                        <a:pos x="27" y="43"/>
                      </a:cxn>
                      <a:cxn ang="0">
                        <a:pos x="24" y="48"/>
                      </a:cxn>
                      <a:cxn ang="0">
                        <a:pos x="18" y="50"/>
                      </a:cxn>
                      <a:cxn ang="0">
                        <a:pos x="17" y="50"/>
                      </a:cxn>
                      <a:cxn ang="0">
                        <a:pos x="10" y="48"/>
                      </a:cxn>
                      <a:cxn ang="0">
                        <a:pos x="4" y="46"/>
                      </a:cxn>
                      <a:cxn ang="0">
                        <a:pos x="4" y="46"/>
                      </a:cxn>
                      <a:cxn ang="0">
                        <a:pos x="3" y="47"/>
                      </a:cxn>
                      <a:cxn ang="0">
                        <a:pos x="2" y="50"/>
                      </a:cxn>
                      <a:cxn ang="0">
                        <a:pos x="1" y="53"/>
                      </a:cxn>
                      <a:cxn ang="0">
                        <a:pos x="1" y="55"/>
                      </a:cxn>
                      <a:cxn ang="0">
                        <a:pos x="8" y="58"/>
                      </a:cxn>
                      <a:cxn ang="0">
                        <a:pos x="18" y="59"/>
                      </a:cxn>
                      <a:cxn ang="0">
                        <a:pos x="20" y="60"/>
                      </a:cxn>
                      <a:cxn ang="0">
                        <a:pos x="25" y="59"/>
                      </a:cxn>
                      <a:cxn ang="0">
                        <a:pos x="32" y="56"/>
                      </a:cxn>
                      <a:cxn ang="0">
                        <a:pos x="36" y="51"/>
                      </a:cxn>
                      <a:cxn ang="0">
                        <a:pos x="38" y="44"/>
                      </a:cxn>
                      <a:cxn ang="0">
                        <a:pos x="36" y="36"/>
                      </a:cxn>
                      <a:cxn ang="0">
                        <a:pos x="30" y="30"/>
                      </a:cxn>
                      <a:cxn ang="0">
                        <a:pos x="36" y="25"/>
                      </a:cxn>
                      <a:cxn ang="0">
                        <a:pos x="39" y="16"/>
                      </a:cxn>
                      <a:cxn ang="0">
                        <a:pos x="35" y="5"/>
                      </a:cxn>
                      <a:cxn ang="0">
                        <a:pos x="21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40" h="60">
                        <a:moveTo>
                          <a:pt x="18" y="0"/>
                        </a:moveTo>
                        <a:cubicBezTo>
                          <a:pt x="17" y="0"/>
                          <a:pt x="16" y="0"/>
                          <a:pt x="15" y="0"/>
                        </a:cubicBezTo>
                        <a:cubicBezTo>
                          <a:pt x="14" y="0"/>
                          <a:pt x="12" y="0"/>
                          <a:pt x="11" y="1"/>
                        </a:cubicBezTo>
                        <a:cubicBezTo>
                          <a:pt x="10" y="1"/>
                          <a:pt x="9" y="1"/>
                          <a:pt x="8" y="2"/>
                        </a:cubicBezTo>
                        <a:cubicBezTo>
                          <a:pt x="7" y="2"/>
                          <a:pt x="6" y="3"/>
                          <a:pt x="6" y="3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5" y="6"/>
                          <a:pt x="5" y="7"/>
                          <a:pt x="6" y="8"/>
                        </a:cubicBezTo>
                        <a:cubicBezTo>
                          <a:pt x="6" y="9"/>
                          <a:pt x="6" y="10"/>
                          <a:pt x="7" y="11"/>
                        </a:cubicBezTo>
                        <a:cubicBezTo>
                          <a:pt x="7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0" y="11"/>
                          <a:pt x="11" y="10"/>
                          <a:pt x="13" y="10"/>
                        </a:cubicBezTo>
                        <a:cubicBezTo>
                          <a:pt x="15" y="9"/>
                          <a:pt x="16" y="9"/>
                          <a:pt x="18" y="9"/>
                        </a:cubicBezTo>
                        <a:cubicBezTo>
                          <a:pt x="18" y="9"/>
                          <a:pt x="19" y="9"/>
                          <a:pt x="19" y="9"/>
                        </a:cubicBezTo>
                        <a:cubicBezTo>
                          <a:pt x="22" y="9"/>
                          <a:pt x="25" y="10"/>
                          <a:pt x="27" y="12"/>
                        </a:cubicBezTo>
                        <a:cubicBezTo>
                          <a:pt x="28" y="13"/>
                          <a:pt x="29" y="15"/>
                          <a:pt x="29" y="17"/>
                        </a:cubicBezTo>
                        <a:cubicBezTo>
                          <a:pt x="29" y="20"/>
                          <a:pt x="28" y="22"/>
                          <a:pt x="26" y="23"/>
                        </a:cubicBezTo>
                        <a:cubicBezTo>
                          <a:pt x="24" y="24"/>
                          <a:pt x="21" y="25"/>
                          <a:pt x="18" y="25"/>
                        </a:cubicBezTo>
                        <a:cubicBezTo>
                          <a:pt x="18" y="25"/>
                          <a:pt x="18" y="25"/>
                          <a:pt x="17" y="25"/>
                        </a:cubicBezTo>
                        <a:cubicBezTo>
                          <a:pt x="16" y="25"/>
                          <a:pt x="16" y="25"/>
                          <a:pt x="15" y="25"/>
                        </a:cubicBezTo>
                        <a:cubicBezTo>
                          <a:pt x="14" y="26"/>
                          <a:pt x="14" y="26"/>
                          <a:pt x="14" y="28"/>
                        </a:cubicBezTo>
                        <a:cubicBezTo>
                          <a:pt x="14" y="31"/>
                          <a:pt x="14" y="31"/>
                          <a:pt x="14" y="31"/>
                        </a:cubicBezTo>
                        <a:cubicBezTo>
                          <a:pt x="13" y="32"/>
                          <a:pt x="14" y="33"/>
                          <a:pt x="14" y="33"/>
                        </a:cubicBezTo>
                        <a:cubicBezTo>
                          <a:pt x="15" y="33"/>
                          <a:pt x="15" y="33"/>
                          <a:pt x="17" y="33"/>
                        </a:cubicBezTo>
                        <a:cubicBezTo>
                          <a:pt x="18" y="34"/>
                          <a:pt x="20" y="34"/>
                          <a:pt x="21" y="34"/>
                        </a:cubicBezTo>
                        <a:cubicBezTo>
                          <a:pt x="22" y="35"/>
                          <a:pt x="23" y="36"/>
                          <a:pt x="24" y="36"/>
                        </a:cubicBezTo>
                        <a:cubicBezTo>
                          <a:pt x="26" y="37"/>
                          <a:pt x="26" y="38"/>
                          <a:pt x="27" y="39"/>
                        </a:cubicBezTo>
                        <a:cubicBezTo>
                          <a:pt x="27" y="40"/>
                          <a:pt x="28" y="42"/>
                          <a:pt x="27" y="43"/>
                        </a:cubicBezTo>
                        <a:cubicBezTo>
                          <a:pt x="27" y="45"/>
                          <a:pt x="26" y="47"/>
                          <a:pt x="24" y="48"/>
                        </a:cubicBezTo>
                        <a:cubicBezTo>
                          <a:pt x="23" y="49"/>
                          <a:pt x="21" y="50"/>
                          <a:pt x="18" y="50"/>
                        </a:cubicBezTo>
                        <a:cubicBezTo>
                          <a:pt x="18" y="50"/>
                          <a:pt x="18" y="50"/>
                          <a:pt x="17" y="50"/>
                        </a:cubicBezTo>
                        <a:cubicBezTo>
                          <a:pt x="15" y="50"/>
                          <a:pt x="12" y="49"/>
                          <a:pt x="10" y="48"/>
                        </a:cubicBezTo>
                        <a:cubicBezTo>
                          <a:pt x="8" y="48"/>
                          <a:pt x="6" y="47"/>
                          <a:pt x="4" y="46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3" y="46"/>
                          <a:pt x="3" y="47"/>
                        </a:cubicBezTo>
                        <a:cubicBezTo>
                          <a:pt x="2" y="48"/>
                          <a:pt x="2" y="49"/>
                          <a:pt x="2" y="50"/>
                        </a:cubicBezTo>
                        <a:cubicBezTo>
                          <a:pt x="1" y="51"/>
                          <a:pt x="1" y="52"/>
                          <a:pt x="1" y="53"/>
                        </a:cubicBezTo>
                        <a:cubicBezTo>
                          <a:pt x="0" y="54"/>
                          <a:pt x="0" y="54"/>
                          <a:pt x="1" y="55"/>
                        </a:cubicBezTo>
                        <a:cubicBezTo>
                          <a:pt x="2" y="55"/>
                          <a:pt x="4" y="56"/>
                          <a:pt x="8" y="58"/>
                        </a:cubicBezTo>
                        <a:cubicBezTo>
                          <a:pt x="11" y="59"/>
                          <a:pt x="14" y="59"/>
                          <a:pt x="18" y="59"/>
                        </a:cubicBezTo>
                        <a:cubicBezTo>
                          <a:pt x="19" y="60"/>
                          <a:pt x="19" y="60"/>
                          <a:pt x="20" y="60"/>
                        </a:cubicBezTo>
                        <a:cubicBezTo>
                          <a:pt x="22" y="60"/>
                          <a:pt x="24" y="59"/>
                          <a:pt x="25" y="59"/>
                        </a:cubicBezTo>
                        <a:cubicBezTo>
                          <a:pt x="28" y="58"/>
                          <a:pt x="30" y="58"/>
                          <a:pt x="32" y="56"/>
                        </a:cubicBezTo>
                        <a:cubicBezTo>
                          <a:pt x="33" y="55"/>
                          <a:pt x="35" y="53"/>
                          <a:pt x="36" y="51"/>
                        </a:cubicBezTo>
                        <a:cubicBezTo>
                          <a:pt x="37" y="50"/>
                          <a:pt x="38" y="47"/>
                          <a:pt x="38" y="44"/>
                        </a:cubicBezTo>
                        <a:cubicBezTo>
                          <a:pt x="38" y="41"/>
                          <a:pt x="38" y="38"/>
                          <a:pt x="36" y="36"/>
                        </a:cubicBezTo>
                        <a:cubicBezTo>
                          <a:pt x="35" y="33"/>
                          <a:pt x="33" y="32"/>
                          <a:pt x="30" y="30"/>
                        </a:cubicBezTo>
                        <a:cubicBezTo>
                          <a:pt x="33" y="29"/>
                          <a:pt x="35" y="27"/>
                          <a:pt x="36" y="25"/>
                        </a:cubicBezTo>
                        <a:cubicBezTo>
                          <a:pt x="38" y="23"/>
                          <a:pt x="39" y="20"/>
                          <a:pt x="39" y="16"/>
                        </a:cubicBezTo>
                        <a:cubicBezTo>
                          <a:pt x="40" y="12"/>
                          <a:pt x="38" y="8"/>
                          <a:pt x="35" y="5"/>
                        </a:cubicBezTo>
                        <a:cubicBezTo>
                          <a:pt x="32" y="2"/>
                          <a:pt x="27" y="0"/>
                          <a:pt x="21" y="0"/>
                        </a:cubicBezTo>
                        <a:cubicBezTo>
                          <a:pt x="20" y="0"/>
                          <a:pt x="19" y="0"/>
                          <a:pt x="18" y="0"/>
                        </a:cubicBezTo>
                      </a:path>
                    </a:pathLst>
                  </a:custGeom>
                  <a:solidFill>
                    <a:srgbClr val="F1F3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3" name="iṣ1ïḑe">
                    <a:extLst>
                      <a:ext uri="{FF2B5EF4-FFF2-40B4-BE49-F238E27FC236}">
                        <a16:creationId xmlns:a16="http://schemas.microsoft.com/office/drawing/2014/main" id="{B2309A9F-C347-D726-3486-6BD07E9F1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5352" y="4906878"/>
                    <a:ext cx="178244" cy="207901"/>
                  </a:xfrm>
                  <a:custGeom>
                    <a:avLst/>
                    <a:gdLst/>
                    <a:ahLst/>
                    <a:cxnLst>
                      <a:cxn ang="0">
                        <a:pos x="392" y="0"/>
                      </a:cxn>
                      <a:cxn ang="0">
                        <a:pos x="0" y="829"/>
                      </a:cxn>
                      <a:cxn ang="0">
                        <a:pos x="567" y="1374"/>
                      </a:cxn>
                      <a:cxn ang="0">
                        <a:pos x="1178" y="742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1178" h="1374">
                        <a:moveTo>
                          <a:pt x="392" y="0"/>
                        </a:moveTo>
                        <a:lnTo>
                          <a:pt x="0" y="829"/>
                        </a:lnTo>
                        <a:lnTo>
                          <a:pt x="567" y="1374"/>
                        </a:lnTo>
                        <a:lnTo>
                          <a:pt x="1178" y="742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CE88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4" name="iS1ídé">
                    <a:extLst>
                      <a:ext uri="{FF2B5EF4-FFF2-40B4-BE49-F238E27FC236}">
                        <a16:creationId xmlns:a16="http://schemas.microsoft.com/office/drawing/2014/main" id="{773B986D-844A-A15A-8281-CBB633E446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5352" y="4906878"/>
                    <a:ext cx="178244" cy="207901"/>
                  </a:xfrm>
                  <a:custGeom>
                    <a:avLst/>
                    <a:gdLst/>
                    <a:ahLst/>
                    <a:cxnLst>
                      <a:cxn ang="0">
                        <a:pos x="392" y="0"/>
                      </a:cxn>
                      <a:cxn ang="0">
                        <a:pos x="0" y="829"/>
                      </a:cxn>
                      <a:cxn ang="0">
                        <a:pos x="567" y="1374"/>
                      </a:cxn>
                      <a:cxn ang="0">
                        <a:pos x="1178" y="742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1178" h="1374">
                        <a:moveTo>
                          <a:pt x="392" y="0"/>
                        </a:moveTo>
                        <a:lnTo>
                          <a:pt x="0" y="829"/>
                        </a:lnTo>
                        <a:lnTo>
                          <a:pt x="567" y="1374"/>
                        </a:lnTo>
                        <a:lnTo>
                          <a:pt x="1178" y="742"/>
                        </a:lnTo>
                        <a:lnTo>
                          <a:pt x="392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5" name="i$ļíḓé">
                    <a:extLst>
                      <a:ext uri="{FF2B5EF4-FFF2-40B4-BE49-F238E27FC236}">
                        <a16:creationId xmlns:a16="http://schemas.microsoft.com/office/drawing/2014/main" id="{FB4D86E8-B727-47CB-CD95-C79AB124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4117" y="4959685"/>
                    <a:ext cx="72629" cy="72629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3" y="11"/>
                      </a:cxn>
                      <a:cxn ang="0">
                        <a:pos x="12" y="20"/>
                      </a:cxn>
                      <a:cxn ang="0">
                        <a:pos x="20" y="19"/>
                      </a:cxn>
                      <a:cxn ang="0">
                        <a:pos x="20" y="11"/>
                      </a:cxn>
                      <a:cxn ang="0">
                        <a:pos x="11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22" h="22">
                        <a:moveTo>
                          <a:pt x="2" y="3"/>
                        </a:moveTo>
                        <a:cubicBezTo>
                          <a:pt x="0" y="5"/>
                          <a:pt x="0" y="9"/>
                          <a:pt x="3" y="11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4" y="22"/>
                          <a:pt x="18" y="22"/>
                          <a:pt x="20" y="19"/>
                        </a:cubicBezTo>
                        <a:cubicBezTo>
                          <a:pt x="22" y="17"/>
                          <a:pt x="22" y="13"/>
                          <a:pt x="20" y="11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8" y="0"/>
                          <a:pt x="5" y="1"/>
                          <a:pt x="2" y="3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6" name="ïś1ïḑè">
                    <a:extLst>
                      <a:ext uri="{FF2B5EF4-FFF2-40B4-BE49-F238E27FC236}">
                        <a16:creationId xmlns:a16="http://schemas.microsoft.com/office/drawing/2014/main" id="{BE8DB523-650D-A9C2-D8A2-CFD2D36D4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638" y="4989342"/>
                    <a:ext cx="72629" cy="72629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11"/>
                      </a:cxn>
                      <a:cxn ang="0">
                        <a:pos x="11" y="20"/>
                      </a:cxn>
                      <a:cxn ang="0">
                        <a:pos x="19" y="19"/>
                      </a:cxn>
                      <a:cxn ang="0">
                        <a:pos x="19" y="11"/>
                      </a:cxn>
                      <a:cxn ang="0">
                        <a:pos x="10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22" h="22">
                        <a:moveTo>
                          <a:pt x="2" y="3"/>
                        </a:moveTo>
                        <a:cubicBezTo>
                          <a:pt x="0" y="5"/>
                          <a:pt x="0" y="9"/>
                          <a:pt x="2" y="11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3" y="22"/>
                          <a:pt x="17" y="22"/>
                          <a:pt x="19" y="19"/>
                        </a:cubicBezTo>
                        <a:cubicBezTo>
                          <a:pt x="22" y="17"/>
                          <a:pt x="21" y="13"/>
                          <a:pt x="19" y="11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8" y="0"/>
                          <a:pt x="4" y="1"/>
                          <a:pt x="2" y="3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7" name="íṡḷïḍê">
                    <a:extLst>
                      <a:ext uri="{FF2B5EF4-FFF2-40B4-BE49-F238E27FC236}">
                        <a16:creationId xmlns:a16="http://schemas.microsoft.com/office/drawing/2014/main" id="{A36E994B-10B4-645B-F6F1-D127CB342C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7981" y="5019150"/>
                    <a:ext cx="72629" cy="72478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3" y="11"/>
                      </a:cxn>
                      <a:cxn ang="0">
                        <a:pos x="12" y="19"/>
                      </a:cxn>
                      <a:cxn ang="0">
                        <a:pos x="20" y="19"/>
                      </a:cxn>
                      <a:cxn ang="0">
                        <a:pos x="20" y="11"/>
                      </a:cxn>
                      <a:cxn ang="0">
                        <a:pos x="11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22" h="22">
                        <a:moveTo>
                          <a:pt x="3" y="3"/>
                        </a:moveTo>
                        <a:cubicBezTo>
                          <a:pt x="0" y="5"/>
                          <a:pt x="0" y="9"/>
                          <a:pt x="3" y="11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4" y="22"/>
                          <a:pt x="18" y="22"/>
                          <a:pt x="20" y="19"/>
                        </a:cubicBezTo>
                        <a:cubicBezTo>
                          <a:pt x="22" y="17"/>
                          <a:pt x="22" y="13"/>
                          <a:pt x="20" y="11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8" y="0"/>
                          <a:pt x="5" y="0"/>
                          <a:pt x="3" y="3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8" name="iṧļíďé">
                    <a:extLst>
                      <a:ext uri="{FF2B5EF4-FFF2-40B4-BE49-F238E27FC236}">
                        <a16:creationId xmlns:a16="http://schemas.microsoft.com/office/drawing/2014/main" id="{994FE662-387B-F5F2-D7D9-F4BD7AAEB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1501" y="5048807"/>
                    <a:ext cx="72629" cy="72629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11"/>
                      </a:cxn>
                      <a:cxn ang="0">
                        <a:pos x="11" y="19"/>
                      </a:cxn>
                      <a:cxn ang="0">
                        <a:pos x="20" y="19"/>
                      </a:cxn>
                      <a:cxn ang="0">
                        <a:pos x="19" y="11"/>
                      </a:cxn>
                      <a:cxn ang="0">
                        <a:pos x="10" y="2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22" h="22">
                        <a:moveTo>
                          <a:pt x="2" y="3"/>
                        </a:moveTo>
                        <a:cubicBezTo>
                          <a:pt x="0" y="5"/>
                          <a:pt x="0" y="9"/>
                          <a:pt x="2" y="11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4" y="22"/>
                          <a:pt x="17" y="21"/>
                          <a:pt x="20" y="19"/>
                        </a:cubicBezTo>
                        <a:cubicBezTo>
                          <a:pt x="22" y="17"/>
                          <a:pt x="22" y="13"/>
                          <a:pt x="19" y="11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8" y="0"/>
                          <a:pt x="4" y="0"/>
                          <a:pt x="2" y="3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09" name="ísḷiďè">
                    <a:extLst>
                      <a:ext uri="{FF2B5EF4-FFF2-40B4-BE49-F238E27FC236}">
                        <a16:creationId xmlns:a16="http://schemas.microsoft.com/office/drawing/2014/main" id="{85CD90FF-763D-7EE2-26E3-CBD07FD7F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2723" y="4840906"/>
                    <a:ext cx="221216" cy="158422"/>
                  </a:xfrm>
                  <a:custGeom>
                    <a:avLst/>
                    <a:gdLst/>
                    <a:ahLst/>
                    <a:cxnLst>
                      <a:cxn ang="0">
                        <a:pos x="67" y="29"/>
                      </a:cxn>
                      <a:cxn ang="0">
                        <a:pos x="58" y="38"/>
                      </a:cxn>
                      <a:cxn ang="0">
                        <a:pos x="27" y="36"/>
                      </a:cxn>
                      <a:cxn ang="0">
                        <a:pos x="22" y="42"/>
                      </a:cxn>
                      <a:cxn ang="0">
                        <a:pos x="0" y="23"/>
                      </a:cxn>
                      <a:cxn ang="0">
                        <a:pos x="22" y="0"/>
                      </a:cxn>
                      <a:cxn ang="0">
                        <a:pos x="41" y="18"/>
                      </a:cxn>
                      <a:cxn ang="0">
                        <a:pos x="60" y="22"/>
                      </a:cxn>
                      <a:cxn ang="0">
                        <a:pos x="67" y="29"/>
                      </a:cxn>
                    </a:cxnLst>
                    <a:rect l="0" t="0" r="r" b="b"/>
                    <a:pathLst>
                      <a:path w="67" h="48">
                        <a:moveTo>
                          <a:pt x="67" y="29"/>
                        </a:moveTo>
                        <a:cubicBezTo>
                          <a:pt x="58" y="38"/>
                          <a:pt x="58" y="38"/>
                          <a:pt x="58" y="38"/>
                        </a:cubicBezTo>
                        <a:cubicBezTo>
                          <a:pt x="43" y="48"/>
                          <a:pt x="34" y="43"/>
                          <a:pt x="27" y="36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41" y="18"/>
                          <a:pt x="41" y="18"/>
                          <a:pt x="41" y="18"/>
                        </a:cubicBezTo>
                        <a:cubicBezTo>
                          <a:pt x="41" y="18"/>
                          <a:pt x="49" y="12"/>
                          <a:pt x="60" y="22"/>
                        </a:cubicBezTo>
                        <a:cubicBezTo>
                          <a:pt x="67" y="29"/>
                          <a:pt x="67" y="29"/>
                          <a:pt x="67" y="29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0" name="ïṡļîḋê">
                    <a:extLst>
                      <a:ext uri="{FF2B5EF4-FFF2-40B4-BE49-F238E27FC236}">
                        <a16:creationId xmlns:a16="http://schemas.microsoft.com/office/drawing/2014/main" id="{23F1BE94-F825-DDB1-1F3B-13E3BB569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9394" y="4844235"/>
                    <a:ext cx="161751" cy="217736"/>
                  </a:xfrm>
                  <a:custGeom>
                    <a:avLst/>
                    <a:gdLst/>
                    <a:ahLst/>
                    <a:cxnLst>
                      <a:cxn ang="0">
                        <a:pos x="32" y="66"/>
                      </a:cxn>
                      <a:cxn ang="0">
                        <a:pos x="31" y="33"/>
                      </a:cxn>
                      <a:cxn ang="0">
                        <a:pos x="42" y="21"/>
                      </a:cxn>
                      <a:cxn ang="0">
                        <a:pos x="22" y="0"/>
                      </a:cxn>
                      <a:cxn ang="0">
                        <a:pos x="0" y="23"/>
                      </a:cxn>
                      <a:cxn ang="0">
                        <a:pos x="19" y="41"/>
                      </a:cxn>
                      <a:cxn ang="0">
                        <a:pos x="24" y="58"/>
                      </a:cxn>
                      <a:cxn ang="0">
                        <a:pos x="32" y="66"/>
                      </a:cxn>
                    </a:cxnLst>
                    <a:rect l="0" t="0" r="r" b="b"/>
                    <a:pathLst>
                      <a:path w="49" h="66">
                        <a:moveTo>
                          <a:pt x="32" y="66"/>
                        </a:moveTo>
                        <a:cubicBezTo>
                          <a:pt x="32" y="66"/>
                          <a:pt x="49" y="50"/>
                          <a:pt x="31" y="33"/>
                        </a:cubicBezTo>
                        <a:cubicBezTo>
                          <a:pt x="42" y="21"/>
                          <a:pt x="42" y="21"/>
                          <a:pt x="42" y="21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3" y="48"/>
                          <a:pt x="24" y="58"/>
                        </a:cubicBezTo>
                        <a:cubicBezTo>
                          <a:pt x="32" y="66"/>
                          <a:pt x="32" y="66"/>
                          <a:pt x="32" y="66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1" name="îšḷîḑé">
                    <a:extLst>
                      <a:ext uri="{FF2B5EF4-FFF2-40B4-BE49-F238E27FC236}">
                        <a16:creationId xmlns:a16="http://schemas.microsoft.com/office/drawing/2014/main" id="{849EB943-059F-0B37-80F6-A0FC70FAB2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5173" y="4860728"/>
                    <a:ext cx="32986" cy="329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" h="1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DE2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2" name="ïś1ïḑe">
                    <a:extLst>
                      <a:ext uri="{FF2B5EF4-FFF2-40B4-BE49-F238E27FC236}">
                        <a16:creationId xmlns:a16="http://schemas.microsoft.com/office/drawing/2014/main" id="{5CD3FBB6-93DB-1042-6A24-6A644B53EC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8159" y="4893714"/>
                    <a:ext cx="9835" cy="650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65" y="43"/>
                      </a:cxn>
                      <a:cxn ang="0">
                        <a:pos x="65" y="4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5" h="4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5" y="43"/>
                        </a:lnTo>
                        <a:lnTo>
                          <a:pt x="65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D7C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3" name="ísļiḋè">
                    <a:extLst>
                      <a:ext uri="{FF2B5EF4-FFF2-40B4-BE49-F238E27FC236}">
                        <a16:creationId xmlns:a16="http://schemas.microsoft.com/office/drawing/2014/main" id="{C5C1EF10-120D-5BDD-BC1C-7F201B5353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8159" y="4893714"/>
                    <a:ext cx="9835" cy="650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65" y="43"/>
                      </a:cxn>
                      <a:cxn ang="0">
                        <a:pos x="65" y="4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5" h="4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5" y="43"/>
                        </a:lnTo>
                        <a:lnTo>
                          <a:pt x="65" y="4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4" name="išliďé">
                    <a:extLst>
                      <a:ext uri="{FF2B5EF4-FFF2-40B4-BE49-F238E27FC236}">
                        <a16:creationId xmlns:a16="http://schemas.microsoft.com/office/drawing/2014/main" id="{B7F7B917-BC89-44D8-D618-AF81F96BB4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516" y="4860728"/>
                    <a:ext cx="49479" cy="4615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12" y="14"/>
                      </a:cxn>
                      <a:cxn ang="0">
                        <a:pos x="15" y="12"/>
                      </a:cxn>
                      <a:cxn ang="0">
                        <a:pos x="12" y="1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5" h="14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4" y="13"/>
                          <a:pt x="15" y="12"/>
                          <a:pt x="15" y="12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5" name="ïṣlïďe">
                    <a:extLst>
                      <a:ext uri="{FF2B5EF4-FFF2-40B4-BE49-F238E27FC236}">
                        <a16:creationId xmlns:a16="http://schemas.microsoft.com/office/drawing/2014/main" id="{775C4AD9-140F-4B81-951C-A47108911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9229" y="4863905"/>
                    <a:ext cx="118930" cy="115601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19"/>
                      </a:cxn>
                      <a:cxn ang="0">
                        <a:pos x="16" y="35"/>
                      </a:cxn>
                      <a:cxn ang="0">
                        <a:pos x="26" y="27"/>
                      </a:cxn>
                      <a:cxn ang="0">
                        <a:pos x="36" y="13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36" h="35">
                        <a:moveTo>
                          <a:pt x="24" y="0"/>
                        </a:moveTo>
                        <a:cubicBezTo>
                          <a:pt x="17" y="6"/>
                          <a:pt x="7" y="14"/>
                          <a:pt x="0" y="19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9" y="29"/>
                          <a:pt x="26" y="27"/>
                          <a:pt x="26" y="27"/>
                        </a:cubicBezTo>
                        <a:cubicBezTo>
                          <a:pt x="27" y="20"/>
                          <a:pt x="33" y="15"/>
                          <a:pt x="36" y="13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6" name="îŝ1ïdé">
                    <a:extLst>
                      <a:ext uri="{FF2B5EF4-FFF2-40B4-BE49-F238E27FC236}">
                        <a16:creationId xmlns:a16="http://schemas.microsoft.com/office/drawing/2014/main" id="{442C759A-1973-FA79-BF81-AC50F8F9C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309" y="4913535"/>
                    <a:ext cx="79287" cy="79135"/>
                  </a:xfrm>
                  <a:custGeom>
                    <a:avLst/>
                    <a:gdLst/>
                    <a:ahLst/>
                    <a:cxnLst>
                      <a:cxn ang="0">
                        <a:pos x="524" y="327"/>
                      </a:cxn>
                      <a:cxn ang="0">
                        <a:pos x="328" y="523"/>
                      </a:cxn>
                      <a:cxn ang="0">
                        <a:pos x="0" y="218"/>
                      </a:cxn>
                      <a:cxn ang="0">
                        <a:pos x="175" y="0"/>
                      </a:cxn>
                      <a:cxn ang="0">
                        <a:pos x="524" y="327"/>
                      </a:cxn>
                    </a:cxnLst>
                    <a:rect l="0" t="0" r="r" b="b"/>
                    <a:pathLst>
                      <a:path w="524" h="523">
                        <a:moveTo>
                          <a:pt x="524" y="327"/>
                        </a:moveTo>
                        <a:lnTo>
                          <a:pt x="328" y="523"/>
                        </a:lnTo>
                        <a:lnTo>
                          <a:pt x="0" y="218"/>
                        </a:lnTo>
                        <a:lnTo>
                          <a:pt x="175" y="0"/>
                        </a:lnTo>
                        <a:lnTo>
                          <a:pt x="524" y="327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7" name="iṩlïḍé">
                    <a:extLst>
                      <a:ext uri="{FF2B5EF4-FFF2-40B4-BE49-F238E27FC236}">
                        <a16:creationId xmlns:a16="http://schemas.microsoft.com/office/drawing/2014/main" id="{9269D53B-EBFC-658A-B499-F7A94F100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4309" y="4913535"/>
                    <a:ext cx="79287" cy="79135"/>
                  </a:xfrm>
                  <a:custGeom>
                    <a:avLst/>
                    <a:gdLst/>
                    <a:ahLst/>
                    <a:cxnLst>
                      <a:cxn ang="0">
                        <a:pos x="524" y="327"/>
                      </a:cxn>
                      <a:cxn ang="0">
                        <a:pos x="328" y="523"/>
                      </a:cxn>
                      <a:cxn ang="0">
                        <a:pos x="0" y="218"/>
                      </a:cxn>
                      <a:cxn ang="0">
                        <a:pos x="175" y="0"/>
                      </a:cxn>
                      <a:cxn ang="0">
                        <a:pos x="524" y="327"/>
                      </a:cxn>
                    </a:cxnLst>
                    <a:rect l="0" t="0" r="r" b="b"/>
                    <a:pathLst>
                      <a:path w="524" h="523">
                        <a:moveTo>
                          <a:pt x="524" y="327"/>
                        </a:moveTo>
                        <a:lnTo>
                          <a:pt x="328" y="523"/>
                        </a:lnTo>
                        <a:lnTo>
                          <a:pt x="0" y="218"/>
                        </a:lnTo>
                        <a:lnTo>
                          <a:pt x="175" y="0"/>
                        </a:lnTo>
                        <a:lnTo>
                          <a:pt x="524" y="327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8" name="îŝľîďê">
                    <a:extLst>
                      <a:ext uri="{FF2B5EF4-FFF2-40B4-BE49-F238E27FC236}">
                        <a16:creationId xmlns:a16="http://schemas.microsoft.com/office/drawing/2014/main" id="{5F55CE7C-7631-BB3D-2490-A8993E332D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1310" y="5022327"/>
                    <a:ext cx="49479" cy="19822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6" y="0"/>
                      </a:cxn>
                      <a:cxn ang="0">
                        <a:pos x="10" y="2"/>
                      </a:cxn>
                      <a:cxn ang="0">
                        <a:pos x="15" y="6"/>
                      </a:cxn>
                      <a:cxn ang="0">
                        <a:pos x="15" y="6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5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0" y="4"/>
                          <a:pt x="0" y="6"/>
                        </a:cubicBezTo>
                        <a:cubicBezTo>
                          <a:pt x="0" y="4"/>
                          <a:pt x="1" y="3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6" y="0"/>
                        </a:moveTo>
                        <a:cubicBezTo>
                          <a:pt x="7" y="0"/>
                          <a:pt x="9" y="1"/>
                          <a:pt x="10" y="2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9" y="1"/>
                          <a:pt x="7" y="0"/>
                          <a:pt x="6" y="0"/>
                        </a:cubicBezTo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19" name="îṧ1íḑè">
                    <a:extLst>
                      <a:ext uri="{FF2B5EF4-FFF2-40B4-BE49-F238E27FC236}">
                        <a16:creationId xmlns:a16="http://schemas.microsoft.com/office/drawing/2014/main" id="{63794A8E-B050-4B8D-C065-7D375ACAC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1310" y="5022327"/>
                    <a:ext cx="49479" cy="4963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7" y="15"/>
                      </a:cxn>
                      <a:cxn ang="0">
                        <a:pos x="7" y="8"/>
                      </a:cxn>
                      <a:cxn ang="0">
                        <a:pos x="8" y="7"/>
                      </a:cxn>
                      <a:cxn ang="0">
                        <a:pos x="12" y="5"/>
                      </a:cxn>
                      <a:cxn ang="0">
                        <a:pos x="15" y="6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5" h="15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3" y="1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3"/>
                          <a:pt x="0" y="4"/>
                          <a:pt x="0" y="6"/>
                        </a:cubicBezTo>
                        <a:cubicBezTo>
                          <a:pt x="0" y="7"/>
                          <a:pt x="1" y="9"/>
                          <a:pt x="2" y="10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5" y="13"/>
                          <a:pt x="5" y="10"/>
                          <a:pt x="7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6"/>
                          <a:pt x="11" y="5"/>
                          <a:pt x="12" y="5"/>
                        </a:cubicBezTo>
                        <a:cubicBezTo>
                          <a:pt x="13" y="5"/>
                          <a:pt x="14" y="5"/>
                          <a:pt x="15" y="6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9" y="1"/>
                          <a:pt x="7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0" name="îŝḻiḓê">
                    <a:extLst>
                      <a:ext uri="{FF2B5EF4-FFF2-40B4-BE49-F238E27FC236}">
                        <a16:creationId xmlns:a16="http://schemas.microsoft.com/office/drawing/2014/main" id="{E13D82CB-BF96-8535-B64C-4DFE54E13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4830" y="5052136"/>
                    <a:ext cx="29657" cy="1982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5" y="0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9" h="6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moveTo>
                          <a:pt x="5" y="0"/>
                        </a:moveTo>
                        <a:cubicBezTo>
                          <a:pt x="7" y="0"/>
                          <a:pt x="8" y="0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8" y="0"/>
                          <a:pt x="7" y="0"/>
                          <a:pt x="5" y="0"/>
                        </a:cubicBezTo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1" name="íşľïḋê">
                    <a:extLst>
                      <a:ext uri="{FF2B5EF4-FFF2-40B4-BE49-F238E27FC236}">
                        <a16:creationId xmlns:a16="http://schemas.microsoft.com/office/drawing/2014/main" id="{AB10B0A3-3DA0-F571-765B-3E4C0525B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4830" y="5052136"/>
                    <a:ext cx="46150" cy="49479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10"/>
                      </a:cxn>
                      <a:cxn ang="0">
                        <a:pos x="6" y="15"/>
                      </a:cxn>
                      <a:cxn ang="0">
                        <a:pos x="6" y="8"/>
                      </a:cxn>
                      <a:cxn ang="0">
                        <a:pos x="8" y="6"/>
                      </a:cxn>
                      <a:cxn ang="0">
                        <a:pos x="11" y="5"/>
                      </a:cxn>
                      <a:cxn ang="0">
                        <a:pos x="14" y="6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4" h="15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2" y="0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7"/>
                          <a:pt x="0" y="9"/>
                          <a:pt x="1" y="10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5" y="13"/>
                          <a:pt x="5" y="10"/>
                          <a:pt x="6" y="8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6"/>
                          <a:pt x="10" y="5"/>
                          <a:pt x="11" y="5"/>
                        </a:cubicBezTo>
                        <a:cubicBezTo>
                          <a:pt x="12" y="5"/>
                          <a:pt x="14" y="5"/>
                          <a:pt x="14" y="6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8" y="0"/>
                          <a:pt x="7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2" name="iṡḻïdê">
                    <a:extLst>
                      <a:ext uri="{FF2B5EF4-FFF2-40B4-BE49-F238E27FC236}">
                        <a16:creationId xmlns:a16="http://schemas.microsoft.com/office/drawing/2014/main" id="{6269E455-3FD4-DEA3-26A9-744F75A814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3609" y="4972849"/>
                    <a:ext cx="16644" cy="1316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10" y="87"/>
                      </a:cxn>
                      <a:cxn ang="0">
                        <a:pos x="110" y="8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0" h="8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10" y="87"/>
                        </a:lnTo>
                        <a:lnTo>
                          <a:pt x="110" y="8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E2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3" name="i$ľîḍe">
                    <a:extLst>
                      <a:ext uri="{FF2B5EF4-FFF2-40B4-BE49-F238E27FC236}">
                        <a16:creationId xmlns:a16="http://schemas.microsoft.com/office/drawing/2014/main" id="{9A645DF0-868B-B7AA-64C1-A5B6E3C57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3609" y="4972849"/>
                    <a:ext cx="16644" cy="1316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10" y="87"/>
                      </a:cxn>
                      <a:cxn ang="0">
                        <a:pos x="110" y="8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0" h="8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10" y="87"/>
                        </a:lnTo>
                        <a:lnTo>
                          <a:pt x="110" y="8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4" name="iṡḷíde">
                    <a:extLst>
                      <a:ext uri="{FF2B5EF4-FFF2-40B4-BE49-F238E27FC236}">
                        <a16:creationId xmlns:a16="http://schemas.microsoft.com/office/drawing/2014/main" id="{DA246A1E-2F9F-5B8A-1D08-B256B8891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0623" y="4995999"/>
                    <a:ext cx="23151" cy="1982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7" y="6"/>
                      </a:cxn>
                      <a:cxn ang="0">
                        <a:pos x="7" y="6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" h="6">
                        <a:moveTo>
                          <a:pt x="1" y="0"/>
                        </a:move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5" name="iś1îḋè">
                    <a:extLst>
                      <a:ext uri="{FF2B5EF4-FFF2-40B4-BE49-F238E27FC236}">
                        <a16:creationId xmlns:a16="http://schemas.microsoft.com/office/drawing/2014/main" id="{1C4B172F-137A-D255-DE85-08D006234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294" y="4972849"/>
                    <a:ext cx="52959" cy="4297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5" y="6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7"/>
                      </a:cxn>
                      <a:cxn ang="0">
                        <a:pos x="1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2" y="7"/>
                      </a:cxn>
                      <a:cxn ang="0">
                        <a:pos x="8" y="13"/>
                      </a:cxn>
                      <a:cxn ang="0">
                        <a:pos x="16" y="4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6" h="13">
                        <a:moveTo>
                          <a:pt x="11" y="0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6" name="îşḷíḑè">
                    <a:extLst>
                      <a:ext uri="{FF2B5EF4-FFF2-40B4-BE49-F238E27FC236}">
                        <a16:creationId xmlns:a16="http://schemas.microsoft.com/office/drawing/2014/main" id="{41CA67BF-5627-B7FB-4CA8-AE7EC01524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294" y="4963014"/>
                    <a:ext cx="36315" cy="2965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0" y="5"/>
                      </a:cxn>
                      <a:cxn ang="0">
                        <a:pos x="5" y="9"/>
                      </a:cxn>
                      <a:cxn ang="0">
                        <a:pos x="11" y="3"/>
                      </a:cxn>
                      <a:cxn ang="0">
                        <a:pos x="11" y="3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1" h="9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9" y="1"/>
                          <a:pt x="7" y="0"/>
                          <a:pt x="6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7" name="íŝļíḍé">
                    <a:extLst>
                      <a:ext uri="{FF2B5EF4-FFF2-40B4-BE49-F238E27FC236}">
                        <a16:creationId xmlns:a16="http://schemas.microsoft.com/office/drawing/2014/main" id="{65FFD366-CE84-187F-F482-214E5CDA5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638" y="4995999"/>
                    <a:ext cx="52807" cy="49479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8" y="15"/>
                      </a:cxn>
                      <a:cxn ang="0">
                        <a:pos x="8" y="15"/>
                      </a:cxn>
                      <a:cxn ang="0">
                        <a:pos x="8" y="14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16" y="6"/>
                      </a:cxn>
                      <a:cxn ang="0">
                        <a:pos x="15" y="5"/>
                      </a:cxn>
                      <a:cxn ang="0">
                        <a:pos x="10" y="1"/>
                      </a:cxn>
                      <a:cxn ang="0">
                        <a:pos x="3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2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6" h="15">
                        <a:moveTo>
                          <a:pt x="8" y="14"/>
                        </a:move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moveTo>
                          <a:pt x="10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6" y="6"/>
                          <a:pt x="16" y="6"/>
                          <a:pt x="16" y="6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3"/>
                          <a:pt x="1" y="2"/>
                          <a:pt x="2" y="1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8" name="ïšḷiḋè">
                    <a:extLst>
                      <a:ext uri="{FF2B5EF4-FFF2-40B4-BE49-F238E27FC236}">
                        <a16:creationId xmlns:a16="http://schemas.microsoft.com/office/drawing/2014/main" id="{A9B5E331-E86F-0A43-BD24-9C4A5DFEA3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638" y="4992671"/>
                    <a:ext cx="52807" cy="5280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3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5" y="13"/>
                      </a:cxn>
                      <a:cxn ang="0">
                        <a:pos x="7" y="15"/>
                      </a:cxn>
                      <a:cxn ang="0">
                        <a:pos x="8" y="15"/>
                      </a:cxn>
                      <a:cxn ang="0">
                        <a:pos x="8" y="16"/>
                      </a:cxn>
                      <a:cxn ang="0">
                        <a:pos x="16" y="7"/>
                      </a:cxn>
                      <a:cxn ang="0">
                        <a:pos x="16" y="7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6" h="16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5" y="0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3"/>
                          <a:pt x="0" y="4"/>
                          <a:pt x="0" y="6"/>
                        </a:cubicBezTo>
                        <a:cubicBezTo>
                          <a:pt x="0" y="7"/>
                          <a:pt x="1" y="9"/>
                          <a:pt x="2" y="10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29" name="ïslîdè">
                    <a:extLst>
                      <a:ext uri="{FF2B5EF4-FFF2-40B4-BE49-F238E27FC236}">
                        <a16:creationId xmlns:a16="http://schemas.microsoft.com/office/drawing/2014/main" id="{9261FD06-C66E-B660-48B5-4516395E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4295" y="4943192"/>
                    <a:ext cx="75958" cy="92451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21" y="5"/>
                      </a:cxn>
                      <a:cxn ang="0">
                        <a:pos x="21" y="13"/>
                      </a:cxn>
                      <a:cxn ang="0">
                        <a:pos x="7" y="28"/>
                      </a:cxn>
                      <a:cxn ang="0">
                        <a:pos x="5" y="26"/>
                      </a:cxn>
                      <a:cxn ang="0">
                        <a:pos x="4" y="11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23" h="28">
                        <a:moveTo>
                          <a:pt x="15" y="0"/>
                        </a:move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3" y="7"/>
                          <a:pt x="23" y="11"/>
                          <a:pt x="21" y="13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1" y="22"/>
                          <a:pt x="0" y="15"/>
                          <a:pt x="4" y="11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0" name="išḻiḑê">
                    <a:extLst>
                      <a:ext uri="{FF2B5EF4-FFF2-40B4-BE49-F238E27FC236}">
                        <a16:creationId xmlns:a16="http://schemas.microsoft.com/office/drawing/2014/main" id="{BBFBF8EA-F089-7C8B-43DB-689C849B2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9051" y="4870563"/>
                    <a:ext cx="92451" cy="95780"/>
                  </a:xfrm>
                  <a:custGeom>
                    <a:avLst/>
                    <a:gdLst/>
                    <a:ahLst/>
                    <a:cxnLst>
                      <a:cxn ang="0">
                        <a:pos x="131" y="633"/>
                      </a:cxn>
                      <a:cxn ang="0">
                        <a:pos x="0" y="502"/>
                      </a:cxn>
                      <a:cxn ang="0">
                        <a:pos x="480" y="0"/>
                      </a:cxn>
                      <a:cxn ang="0">
                        <a:pos x="611" y="109"/>
                      </a:cxn>
                      <a:cxn ang="0">
                        <a:pos x="131" y="633"/>
                      </a:cxn>
                    </a:cxnLst>
                    <a:rect l="0" t="0" r="r" b="b"/>
                    <a:pathLst>
                      <a:path w="611" h="633">
                        <a:moveTo>
                          <a:pt x="131" y="633"/>
                        </a:moveTo>
                        <a:lnTo>
                          <a:pt x="0" y="502"/>
                        </a:lnTo>
                        <a:lnTo>
                          <a:pt x="480" y="0"/>
                        </a:lnTo>
                        <a:lnTo>
                          <a:pt x="611" y="109"/>
                        </a:lnTo>
                        <a:lnTo>
                          <a:pt x="131" y="6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1" name="ïṩ1îḋe">
                    <a:extLst>
                      <a:ext uri="{FF2B5EF4-FFF2-40B4-BE49-F238E27FC236}">
                        <a16:creationId xmlns:a16="http://schemas.microsoft.com/office/drawing/2014/main" id="{D5899188-03E2-6DDF-7AAB-79E166DA7C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0450" y="4731963"/>
                    <a:ext cx="221216" cy="224393"/>
                  </a:xfrm>
                  <a:custGeom>
                    <a:avLst/>
                    <a:gdLst/>
                    <a:ahLst/>
                    <a:cxnLst>
                      <a:cxn ang="0">
                        <a:pos x="873" y="1483"/>
                      </a:cxn>
                      <a:cxn ang="0">
                        <a:pos x="0" y="632"/>
                      </a:cxn>
                      <a:cxn ang="0">
                        <a:pos x="589" y="0"/>
                      </a:cxn>
                      <a:cxn ang="0">
                        <a:pos x="1462" y="851"/>
                      </a:cxn>
                      <a:cxn ang="0">
                        <a:pos x="873" y="1483"/>
                      </a:cxn>
                    </a:cxnLst>
                    <a:rect l="0" t="0" r="r" b="b"/>
                    <a:pathLst>
                      <a:path w="1462" h="1483">
                        <a:moveTo>
                          <a:pt x="873" y="1483"/>
                        </a:moveTo>
                        <a:lnTo>
                          <a:pt x="0" y="632"/>
                        </a:lnTo>
                        <a:lnTo>
                          <a:pt x="589" y="0"/>
                        </a:lnTo>
                        <a:lnTo>
                          <a:pt x="1462" y="851"/>
                        </a:lnTo>
                        <a:lnTo>
                          <a:pt x="873" y="148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2" name="išḷiḋê">
                    <a:extLst>
                      <a:ext uri="{FF2B5EF4-FFF2-40B4-BE49-F238E27FC236}">
                        <a16:creationId xmlns:a16="http://schemas.microsoft.com/office/drawing/2014/main" id="{0B307C8A-D93C-6B79-FAF8-B040361FF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0253" y="4804592"/>
                    <a:ext cx="287187" cy="194737"/>
                  </a:xfrm>
                  <a:custGeom>
                    <a:avLst/>
                    <a:gdLst/>
                    <a:ahLst/>
                    <a:cxnLst>
                      <a:cxn ang="0">
                        <a:pos x="30" y="33"/>
                      </a:cxn>
                      <a:cxn ang="0">
                        <a:pos x="20" y="14"/>
                      </a:cxn>
                      <a:cxn ang="0">
                        <a:pos x="39" y="16"/>
                      </a:cxn>
                      <a:cxn ang="0">
                        <a:pos x="58" y="17"/>
                      </a:cxn>
                      <a:cxn ang="0">
                        <a:pos x="30" y="33"/>
                      </a:cxn>
                      <a:cxn ang="0">
                        <a:pos x="11" y="0"/>
                      </a:cxn>
                      <a:cxn ang="0">
                        <a:pos x="9" y="0"/>
                      </a:cxn>
                      <a:cxn ang="0">
                        <a:pos x="6" y="1"/>
                      </a:cxn>
                      <a:cxn ang="0">
                        <a:pos x="2" y="4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19" y="40"/>
                      </a:cxn>
                      <a:cxn ang="0">
                        <a:pos x="8" y="46"/>
                      </a:cxn>
                      <a:cxn ang="0">
                        <a:pos x="6" y="48"/>
                      </a:cxn>
                      <a:cxn ang="0">
                        <a:pos x="7" y="52"/>
                      </a:cxn>
                      <a:cxn ang="0">
                        <a:pos x="10" y="57"/>
                      </a:cxn>
                      <a:cxn ang="0">
                        <a:pos x="12" y="59"/>
                      </a:cxn>
                      <a:cxn ang="0">
                        <a:pos x="12" y="59"/>
                      </a:cxn>
                      <a:cxn ang="0">
                        <a:pos x="15" y="59"/>
                      </a:cxn>
                      <a:cxn ang="0">
                        <a:pos x="26" y="52"/>
                      </a:cxn>
                      <a:cxn ang="0">
                        <a:pos x="28" y="55"/>
                      </a:cxn>
                      <a:cxn ang="0">
                        <a:pos x="30" y="57"/>
                      </a:cxn>
                      <a:cxn ang="0">
                        <a:pos x="30" y="57"/>
                      </a:cxn>
                      <a:cxn ang="0">
                        <a:pos x="33" y="56"/>
                      </a:cxn>
                      <a:cxn ang="0">
                        <a:pos x="38" y="53"/>
                      </a:cxn>
                      <a:cxn ang="0">
                        <a:pos x="40" y="51"/>
                      </a:cxn>
                      <a:cxn ang="0">
                        <a:pos x="39" y="49"/>
                      </a:cxn>
                      <a:cxn ang="0">
                        <a:pos x="37" y="45"/>
                      </a:cxn>
                      <a:cxn ang="0">
                        <a:pos x="83" y="19"/>
                      </a:cxn>
                      <a:cxn ang="0">
                        <a:pos x="86" y="17"/>
                      </a:cxn>
                      <a:cxn ang="0">
                        <a:pos x="85" y="14"/>
                      </a:cxn>
                      <a:cxn ang="0">
                        <a:pos x="81" y="7"/>
                      </a:cxn>
                      <a:cxn ang="0">
                        <a:pos x="78" y="5"/>
                      </a:cxn>
                      <a:cxn ang="0">
                        <a:pos x="75" y="4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87" h="59">
                        <a:moveTo>
                          <a:pt x="30" y="33"/>
                        </a:moveTo>
                        <a:cubicBezTo>
                          <a:pt x="20" y="14"/>
                          <a:pt x="20" y="14"/>
                          <a:pt x="20" y="14"/>
                        </a:cubicBezTo>
                        <a:cubicBezTo>
                          <a:pt x="26" y="15"/>
                          <a:pt x="33" y="15"/>
                          <a:pt x="39" y="16"/>
                        </a:cubicBezTo>
                        <a:cubicBezTo>
                          <a:pt x="45" y="16"/>
                          <a:pt x="51" y="16"/>
                          <a:pt x="58" y="17"/>
                        </a:cubicBezTo>
                        <a:cubicBezTo>
                          <a:pt x="30" y="33"/>
                          <a:pt x="30" y="33"/>
                          <a:pt x="30" y="33"/>
                        </a:cubicBezTo>
                        <a:moveTo>
                          <a:pt x="11" y="0"/>
                        </a:moveTo>
                        <a:cubicBezTo>
                          <a:pt x="10" y="0"/>
                          <a:pt x="10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0" y="5"/>
                          <a:pt x="0" y="6"/>
                        </a:cubicBezTo>
                        <a:cubicBezTo>
                          <a:pt x="0" y="7"/>
                          <a:pt x="0" y="8"/>
                          <a:pt x="1" y="9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ubicBezTo>
                          <a:pt x="8" y="46"/>
                          <a:pt x="8" y="46"/>
                          <a:pt x="8" y="46"/>
                        </a:cubicBezTo>
                        <a:cubicBezTo>
                          <a:pt x="6" y="47"/>
                          <a:pt x="6" y="47"/>
                          <a:pt x="6" y="48"/>
                        </a:cubicBezTo>
                        <a:cubicBezTo>
                          <a:pt x="5" y="49"/>
                          <a:pt x="6" y="51"/>
                          <a:pt x="7" y="52"/>
                        </a:cubicBezTo>
                        <a:cubicBezTo>
                          <a:pt x="10" y="57"/>
                          <a:pt x="10" y="57"/>
                          <a:pt x="10" y="57"/>
                        </a:cubicBezTo>
                        <a:cubicBezTo>
                          <a:pt x="10" y="58"/>
                          <a:pt x="11" y="59"/>
                          <a:pt x="12" y="59"/>
                        </a:cubicBezTo>
                        <a:cubicBezTo>
                          <a:pt x="12" y="59"/>
                          <a:pt x="12" y="59"/>
                          <a:pt x="12" y="59"/>
                        </a:cubicBezTo>
                        <a:cubicBezTo>
                          <a:pt x="13" y="59"/>
                          <a:pt x="14" y="59"/>
                          <a:pt x="15" y="59"/>
                        </a:cubicBezTo>
                        <a:cubicBezTo>
                          <a:pt x="26" y="52"/>
                          <a:pt x="26" y="52"/>
                          <a:pt x="26" y="52"/>
                        </a:cubicBezTo>
                        <a:cubicBezTo>
                          <a:pt x="28" y="55"/>
                          <a:pt x="28" y="55"/>
                          <a:pt x="28" y="55"/>
                        </a:cubicBezTo>
                        <a:cubicBezTo>
                          <a:pt x="28" y="57"/>
                          <a:pt x="29" y="57"/>
                          <a:pt x="30" y="57"/>
                        </a:cubicBezTo>
                        <a:cubicBezTo>
                          <a:pt x="30" y="57"/>
                          <a:pt x="30" y="57"/>
                          <a:pt x="30" y="57"/>
                        </a:cubicBezTo>
                        <a:cubicBezTo>
                          <a:pt x="31" y="57"/>
                          <a:pt x="32" y="57"/>
                          <a:pt x="33" y="56"/>
                        </a:cubicBezTo>
                        <a:cubicBezTo>
                          <a:pt x="38" y="53"/>
                          <a:pt x="38" y="53"/>
                          <a:pt x="38" y="53"/>
                        </a:cubicBezTo>
                        <a:cubicBezTo>
                          <a:pt x="39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39" y="49"/>
                        </a:cubicBezTo>
                        <a:cubicBezTo>
                          <a:pt x="37" y="45"/>
                          <a:pt x="37" y="45"/>
                          <a:pt x="37" y="45"/>
                        </a:cubicBezTo>
                        <a:cubicBezTo>
                          <a:pt x="83" y="19"/>
                          <a:pt x="83" y="19"/>
                          <a:pt x="83" y="19"/>
                        </a:cubicBezTo>
                        <a:cubicBezTo>
                          <a:pt x="85" y="18"/>
                          <a:pt x="86" y="18"/>
                          <a:pt x="86" y="17"/>
                        </a:cubicBezTo>
                        <a:cubicBezTo>
                          <a:pt x="87" y="16"/>
                          <a:pt x="86" y="15"/>
                          <a:pt x="85" y="14"/>
                        </a:cubicBezTo>
                        <a:cubicBezTo>
                          <a:pt x="81" y="7"/>
                          <a:pt x="81" y="7"/>
                          <a:pt x="81" y="7"/>
                        </a:cubicBezTo>
                        <a:cubicBezTo>
                          <a:pt x="81" y="6"/>
                          <a:pt x="80" y="5"/>
                          <a:pt x="78" y="5"/>
                        </a:cubicBezTo>
                        <a:cubicBezTo>
                          <a:pt x="77" y="5"/>
                          <a:pt x="76" y="4"/>
                          <a:pt x="75" y="4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</a:path>
                    </a:pathLst>
                  </a:custGeom>
                  <a:solidFill>
                    <a:srgbClr val="F1F3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3" name="îŝḻiḑè">
                    <a:extLst>
                      <a:ext uri="{FF2B5EF4-FFF2-40B4-BE49-F238E27FC236}">
                        <a16:creationId xmlns:a16="http://schemas.microsoft.com/office/drawing/2014/main" id="{CDAD2C0B-FB38-73DF-7484-C8AF9F79A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8332" y="4266683"/>
                    <a:ext cx="257530" cy="339843"/>
                  </a:xfrm>
                  <a:custGeom>
                    <a:avLst/>
                    <a:gdLst/>
                    <a:ahLst/>
                    <a:cxnLst>
                      <a:cxn ang="0">
                        <a:pos x="37" y="0"/>
                      </a:cxn>
                      <a:cxn ang="0">
                        <a:pos x="29" y="1"/>
                      </a:cxn>
                      <a:cxn ang="0">
                        <a:pos x="23" y="2"/>
                      </a:cxn>
                      <a:cxn ang="0">
                        <a:pos x="18" y="3"/>
                      </a:cxn>
                      <a:cxn ang="0">
                        <a:pos x="18" y="6"/>
                      </a:cxn>
                      <a:cxn ang="0">
                        <a:pos x="18" y="12"/>
                      </a:cxn>
                      <a:cxn ang="0">
                        <a:pos x="20" y="17"/>
                      </a:cxn>
                      <a:cxn ang="0">
                        <a:pos x="22" y="19"/>
                      </a:cxn>
                      <a:cxn ang="0">
                        <a:pos x="31" y="16"/>
                      </a:cxn>
                      <a:cxn ang="0">
                        <a:pos x="37" y="15"/>
                      </a:cxn>
                      <a:cxn ang="0">
                        <a:pos x="43" y="16"/>
                      </a:cxn>
                      <a:cxn ang="0">
                        <a:pos x="58" y="30"/>
                      </a:cxn>
                      <a:cxn ang="0">
                        <a:pos x="55" y="34"/>
                      </a:cxn>
                      <a:cxn ang="0">
                        <a:pos x="49" y="39"/>
                      </a:cxn>
                      <a:cxn ang="0">
                        <a:pos x="42" y="42"/>
                      </a:cxn>
                      <a:cxn ang="0">
                        <a:pos x="34" y="46"/>
                      </a:cxn>
                      <a:cxn ang="0">
                        <a:pos x="24" y="51"/>
                      </a:cxn>
                      <a:cxn ang="0">
                        <a:pos x="14" y="58"/>
                      </a:cxn>
                      <a:cxn ang="0">
                        <a:pos x="6" y="69"/>
                      </a:cxn>
                      <a:cxn ang="0">
                        <a:pos x="1" y="82"/>
                      </a:cxn>
                      <a:cxn ang="0">
                        <a:pos x="0" y="88"/>
                      </a:cxn>
                      <a:cxn ang="0">
                        <a:pos x="1" y="93"/>
                      </a:cxn>
                      <a:cxn ang="0">
                        <a:pos x="4" y="94"/>
                      </a:cxn>
                      <a:cxn ang="0">
                        <a:pos x="62" y="103"/>
                      </a:cxn>
                      <a:cxn ang="0">
                        <a:pos x="63" y="103"/>
                      </a:cxn>
                      <a:cxn ang="0">
                        <a:pos x="65" y="102"/>
                      </a:cxn>
                      <a:cxn ang="0">
                        <a:pos x="66" y="99"/>
                      </a:cxn>
                      <a:cxn ang="0">
                        <a:pos x="68" y="91"/>
                      </a:cxn>
                      <a:cxn ang="0">
                        <a:pos x="67" y="88"/>
                      </a:cxn>
                      <a:cxn ang="0">
                        <a:pos x="62" y="86"/>
                      </a:cxn>
                      <a:cxn ang="0">
                        <a:pos x="25" y="81"/>
                      </a:cxn>
                      <a:cxn ang="0">
                        <a:pos x="23" y="79"/>
                      </a:cxn>
                      <a:cxn ang="0">
                        <a:pos x="30" y="67"/>
                      </a:cxn>
                      <a:cxn ang="0">
                        <a:pos x="42" y="60"/>
                      </a:cxn>
                      <a:cxn ang="0">
                        <a:pos x="54" y="55"/>
                      </a:cxn>
                      <a:cxn ang="0">
                        <a:pos x="64" y="49"/>
                      </a:cxn>
                      <a:cxn ang="0">
                        <a:pos x="72" y="41"/>
                      </a:cxn>
                      <a:cxn ang="0">
                        <a:pos x="77" y="31"/>
                      </a:cxn>
                      <a:cxn ang="0">
                        <a:pos x="71" y="11"/>
                      </a:cxn>
                      <a:cxn ang="0">
                        <a:pos x="48" y="1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</a:cxnLst>
                    <a:rect l="0" t="0" r="r" b="b"/>
                    <a:pathLst>
                      <a:path w="78" h="103">
                        <a:moveTo>
                          <a:pt x="37" y="0"/>
                        </a:moveTo>
                        <a:cubicBezTo>
                          <a:pt x="34" y="0"/>
                          <a:pt x="31" y="0"/>
                          <a:pt x="29" y="1"/>
                        </a:cubicBezTo>
                        <a:cubicBezTo>
                          <a:pt x="26" y="1"/>
                          <a:pt x="24" y="1"/>
                          <a:pt x="23" y="2"/>
                        </a:cubicBezTo>
                        <a:cubicBezTo>
                          <a:pt x="21" y="2"/>
                          <a:pt x="20" y="3"/>
                          <a:pt x="18" y="3"/>
                        </a:cubicBezTo>
                        <a:cubicBezTo>
                          <a:pt x="18" y="4"/>
                          <a:pt x="17" y="5"/>
                          <a:pt x="18" y="6"/>
                        </a:cubicBezTo>
                        <a:cubicBezTo>
                          <a:pt x="18" y="8"/>
                          <a:pt x="18" y="10"/>
                          <a:pt x="18" y="12"/>
                        </a:cubicBezTo>
                        <a:cubicBezTo>
                          <a:pt x="19" y="13"/>
                          <a:pt x="19" y="15"/>
                          <a:pt x="20" y="17"/>
                        </a:cubicBezTo>
                        <a:cubicBezTo>
                          <a:pt x="20" y="18"/>
                          <a:pt x="21" y="19"/>
                          <a:pt x="22" y="19"/>
                        </a:cubicBezTo>
                        <a:cubicBezTo>
                          <a:pt x="24" y="18"/>
                          <a:pt x="27" y="17"/>
                          <a:pt x="31" y="16"/>
                        </a:cubicBezTo>
                        <a:cubicBezTo>
                          <a:pt x="33" y="16"/>
                          <a:pt x="35" y="15"/>
                          <a:pt x="37" y="15"/>
                        </a:cubicBezTo>
                        <a:cubicBezTo>
                          <a:pt x="39" y="15"/>
                          <a:pt x="41" y="16"/>
                          <a:pt x="43" y="16"/>
                        </a:cubicBezTo>
                        <a:cubicBezTo>
                          <a:pt x="54" y="18"/>
                          <a:pt x="59" y="22"/>
                          <a:pt x="58" y="30"/>
                        </a:cubicBezTo>
                        <a:cubicBezTo>
                          <a:pt x="57" y="31"/>
                          <a:pt x="56" y="33"/>
                          <a:pt x="55" y="34"/>
                        </a:cubicBezTo>
                        <a:cubicBezTo>
                          <a:pt x="53" y="36"/>
                          <a:pt x="52" y="37"/>
                          <a:pt x="49" y="39"/>
                        </a:cubicBezTo>
                        <a:cubicBezTo>
                          <a:pt x="47" y="40"/>
                          <a:pt x="45" y="41"/>
                          <a:pt x="42" y="42"/>
                        </a:cubicBezTo>
                        <a:cubicBezTo>
                          <a:pt x="39" y="43"/>
                          <a:pt x="37" y="45"/>
                          <a:pt x="34" y="46"/>
                        </a:cubicBezTo>
                        <a:cubicBezTo>
                          <a:pt x="31" y="47"/>
                          <a:pt x="28" y="48"/>
                          <a:pt x="24" y="51"/>
                        </a:cubicBezTo>
                        <a:cubicBezTo>
                          <a:pt x="21" y="53"/>
                          <a:pt x="17" y="55"/>
                          <a:pt x="14" y="58"/>
                        </a:cubicBezTo>
                        <a:cubicBezTo>
                          <a:pt x="11" y="61"/>
                          <a:pt x="8" y="65"/>
                          <a:pt x="6" y="69"/>
                        </a:cubicBezTo>
                        <a:cubicBezTo>
                          <a:pt x="3" y="73"/>
                          <a:pt x="2" y="77"/>
                          <a:pt x="1" y="82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0" y="90"/>
                          <a:pt x="0" y="92"/>
                          <a:pt x="1" y="93"/>
                        </a:cubicBezTo>
                        <a:cubicBezTo>
                          <a:pt x="2" y="93"/>
                          <a:pt x="3" y="94"/>
                          <a:pt x="4" y="94"/>
                        </a:cubicBezTo>
                        <a:cubicBezTo>
                          <a:pt x="62" y="103"/>
                          <a:pt x="62" y="103"/>
                          <a:pt x="62" y="103"/>
                        </a:cubicBezTo>
                        <a:cubicBezTo>
                          <a:pt x="62" y="103"/>
                          <a:pt x="62" y="103"/>
                          <a:pt x="63" y="103"/>
                        </a:cubicBezTo>
                        <a:cubicBezTo>
                          <a:pt x="64" y="103"/>
                          <a:pt x="64" y="103"/>
                          <a:pt x="65" y="102"/>
                        </a:cubicBezTo>
                        <a:cubicBezTo>
                          <a:pt x="66" y="102"/>
                          <a:pt x="66" y="101"/>
                          <a:pt x="66" y="99"/>
                        </a:cubicBezTo>
                        <a:cubicBezTo>
                          <a:pt x="68" y="91"/>
                          <a:pt x="68" y="91"/>
                          <a:pt x="68" y="91"/>
                        </a:cubicBezTo>
                        <a:cubicBezTo>
                          <a:pt x="68" y="89"/>
                          <a:pt x="68" y="88"/>
                          <a:pt x="67" y="88"/>
                        </a:cubicBezTo>
                        <a:cubicBezTo>
                          <a:pt x="66" y="87"/>
                          <a:pt x="64" y="87"/>
                          <a:pt x="62" y="86"/>
                        </a:cubicBezTo>
                        <a:cubicBezTo>
                          <a:pt x="25" y="81"/>
                          <a:pt x="25" y="81"/>
                          <a:pt x="25" y="81"/>
                        </a:cubicBezTo>
                        <a:cubicBezTo>
                          <a:pt x="23" y="80"/>
                          <a:pt x="23" y="80"/>
                          <a:pt x="23" y="79"/>
                        </a:cubicBezTo>
                        <a:cubicBezTo>
                          <a:pt x="24" y="74"/>
                          <a:pt x="26" y="70"/>
                          <a:pt x="30" y="67"/>
                        </a:cubicBezTo>
                        <a:cubicBezTo>
                          <a:pt x="34" y="64"/>
                          <a:pt x="38" y="61"/>
                          <a:pt x="42" y="60"/>
                        </a:cubicBezTo>
                        <a:cubicBezTo>
                          <a:pt x="46" y="58"/>
                          <a:pt x="50" y="57"/>
                          <a:pt x="54" y="55"/>
                        </a:cubicBezTo>
                        <a:cubicBezTo>
                          <a:pt x="57" y="53"/>
                          <a:pt x="61" y="52"/>
                          <a:pt x="64" y="49"/>
                        </a:cubicBezTo>
                        <a:cubicBezTo>
                          <a:pt x="67" y="47"/>
                          <a:pt x="70" y="44"/>
                          <a:pt x="72" y="41"/>
                        </a:cubicBezTo>
                        <a:cubicBezTo>
                          <a:pt x="75" y="38"/>
                          <a:pt x="76" y="35"/>
                          <a:pt x="77" y="31"/>
                        </a:cubicBezTo>
                        <a:cubicBezTo>
                          <a:pt x="78" y="22"/>
                          <a:pt x="76" y="15"/>
                          <a:pt x="71" y="11"/>
                        </a:cubicBezTo>
                        <a:cubicBezTo>
                          <a:pt x="66" y="6"/>
                          <a:pt x="58" y="3"/>
                          <a:pt x="48" y="1"/>
                        </a:cubicBezTo>
                        <a:cubicBezTo>
                          <a:pt x="44" y="1"/>
                          <a:pt x="40" y="0"/>
                          <a:pt x="37" y="0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</a:path>
                    </a:pathLst>
                  </a:custGeom>
                  <a:solidFill>
                    <a:srgbClr val="D7DD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4" name="íS1ïḓe">
                    <a:extLst>
                      <a:ext uri="{FF2B5EF4-FFF2-40B4-BE49-F238E27FC236}">
                        <a16:creationId xmlns:a16="http://schemas.microsoft.com/office/drawing/2014/main" id="{47A72A3B-AEBF-FF63-D675-AB368DA02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1696" y="4573541"/>
                    <a:ext cx="194737" cy="320173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5" y="0"/>
                      </a:cxn>
                      <a:cxn ang="0">
                        <a:pos x="17" y="3"/>
                      </a:cxn>
                      <a:cxn ang="0">
                        <a:pos x="15" y="4"/>
                      </a:cxn>
                      <a:cxn ang="0">
                        <a:pos x="13" y="5"/>
                      </a:cxn>
                      <a:cxn ang="0">
                        <a:pos x="4" y="12"/>
                      </a:cxn>
                      <a:cxn ang="0">
                        <a:pos x="0" y="16"/>
                      </a:cxn>
                      <a:cxn ang="0">
                        <a:pos x="0" y="19"/>
                      </a:cxn>
                      <a:cxn ang="0">
                        <a:pos x="2" y="25"/>
                      </a:cxn>
                      <a:cxn ang="0">
                        <a:pos x="3" y="27"/>
                      </a:cxn>
                      <a:cxn ang="0">
                        <a:pos x="5" y="27"/>
                      </a:cxn>
                      <a:cxn ang="0">
                        <a:pos x="6" y="27"/>
                      </a:cxn>
                      <a:cxn ang="0">
                        <a:pos x="8" y="27"/>
                      </a:cxn>
                      <a:cxn ang="0">
                        <a:pos x="17" y="24"/>
                      </a:cxn>
                      <a:cxn ang="0">
                        <a:pos x="17" y="24"/>
                      </a:cxn>
                      <a:cxn ang="0">
                        <a:pos x="18" y="25"/>
                      </a:cxn>
                      <a:cxn ang="0">
                        <a:pos x="40" y="92"/>
                      </a:cxn>
                      <a:cxn ang="0">
                        <a:pos x="42" y="96"/>
                      </a:cxn>
                      <a:cxn ang="0">
                        <a:pos x="44" y="97"/>
                      </a:cxn>
                      <a:cxn ang="0">
                        <a:pos x="47" y="96"/>
                      </a:cxn>
                      <a:cxn ang="0">
                        <a:pos x="55" y="93"/>
                      </a:cxn>
                      <a:cxn ang="0">
                        <a:pos x="58" y="91"/>
                      </a:cxn>
                      <a:cxn ang="0">
                        <a:pos x="58" y="87"/>
                      </a:cxn>
                      <a:cxn ang="0">
                        <a:pos x="31" y="5"/>
                      </a:cxn>
                      <a:cxn ang="0">
                        <a:pos x="29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59" h="97">
                        <a:moveTo>
                          <a:pt x="27" y="0"/>
                        </a:moveTo>
                        <a:cubicBezTo>
                          <a:pt x="27" y="0"/>
                          <a:pt x="26" y="0"/>
                          <a:pt x="25" y="0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6" y="3"/>
                          <a:pt x="15" y="4"/>
                          <a:pt x="15" y="4"/>
                        </a:cubicBezTo>
                        <a:cubicBezTo>
                          <a:pt x="14" y="4"/>
                          <a:pt x="13" y="5"/>
                          <a:pt x="13" y="5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2" y="13"/>
                          <a:pt x="1" y="15"/>
                          <a:pt x="0" y="16"/>
                        </a:cubicBezTo>
                        <a:cubicBezTo>
                          <a:pt x="0" y="17"/>
                          <a:pt x="0" y="18"/>
                          <a:pt x="0" y="19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6"/>
                          <a:pt x="3" y="26"/>
                          <a:pt x="3" y="27"/>
                        </a:cubicBezTo>
                        <a:cubicBezTo>
                          <a:pt x="4" y="27"/>
                          <a:pt x="5" y="27"/>
                          <a:pt x="5" y="27"/>
                        </a:cubicBezTo>
                        <a:cubicBezTo>
                          <a:pt x="5" y="27"/>
                          <a:pt x="6" y="27"/>
                          <a:pt x="6" y="27"/>
                        </a:cubicBezTo>
                        <a:cubicBezTo>
                          <a:pt x="6" y="27"/>
                          <a:pt x="7" y="27"/>
                          <a:pt x="8" y="27"/>
                        </a:cubicBezTo>
                        <a:cubicBezTo>
                          <a:pt x="17" y="24"/>
                          <a:pt x="17" y="24"/>
                          <a:pt x="17" y="24"/>
                        </a:cubicBezTo>
                        <a:cubicBezTo>
                          <a:pt x="17" y="24"/>
                          <a:pt x="17" y="24"/>
                          <a:pt x="17" y="24"/>
                        </a:cubicBezTo>
                        <a:cubicBezTo>
                          <a:pt x="18" y="24"/>
                          <a:pt x="18" y="24"/>
                          <a:pt x="18" y="25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1" y="94"/>
                          <a:pt x="42" y="95"/>
                          <a:pt x="42" y="96"/>
                        </a:cubicBezTo>
                        <a:cubicBezTo>
                          <a:pt x="43" y="97"/>
                          <a:pt x="44" y="97"/>
                          <a:pt x="44" y="97"/>
                        </a:cubicBezTo>
                        <a:cubicBezTo>
                          <a:pt x="45" y="97"/>
                          <a:pt x="46" y="97"/>
                          <a:pt x="47" y="96"/>
                        </a:cubicBezTo>
                        <a:cubicBezTo>
                          <a:pt x="55" y="93"/>
                          <a:pt x="55" y="93"/>
                          <a:pt x="55" y="93"/>
                        </a:cubicBezTo>
                        <a:cubicBezTo>
                          <a:pt x="57" y="93"/>
                          <a:pt x="58" y="92"/>
                          <a:pt x="58" y="91"/>
                        </a:cubicBezTo>
                        <a:cubicBezTo>
                          <a:pt x="59" y="90"/>
                          <a:pt x="58" y="89"/>
                          <a:pt x="58" y="87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0" y="3"/>
                          <a:pt x="30" y="1"/>
                          <a:pt x="29" y="0"/>
                        </a:cubicBezTo>
                        <a:cubicBezTo>
                          <a:pt x="29" y="0"/>
                          <a:pt x="28" y="0"/>
                          <a:pt x="27" y="0"/>
                        </a:cubicBezTo>
                      </a:path>
                    </a:pathLst>
                  </a:custGeom>
                  <a:solidFill>
                    <a:srgbClr val="D7DD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5" name="iSḻídé">
                    <a:extLst>
                      <a:ext uri="{FF2B5EF4-FFF2-40B4-BE49-F238E27FC236}">
                        <a16:creationId xmlns:a16="http://schemas.microsoft.com/office/drawing/2014/main" id="{C484902F-A932-3F3E-C538-206D0119A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3104" y="4494405"/>
                    <a:ext cx="270694" cy="336514"/>
                  </a:xfrm>
                  <a:custGeom>
                    <a:avLst/>
                    <a:gdLst/>
                    <a:ahLst/>
                    <a:cxnLst>
                      <a:cxn ang="0">
                        <a:pos x="45" y="85"/>
                      </a:cxn>
                      <a:cxn ang="0">
                        <a:pos x="40" y="84"/>
                      </a:cxn>
                      <a:cxn ang="0">
                        <a:pos x="32" y="74"/>
                      </a:cxn>
                      <a:cxn ang="0">
                        <a:pos x="21" y="43"/>
                      </a:cxn>
                      <a:cxn ang="0">
                        <a:pos x="19" y="34"/>
                      </a:cxn>
                      <a:cxn ang="0">
                        <a:pos x="20" y="27"/>
                      </a:cxn>
                      <a:cxn ang="0">
                        <a:pos x="23" y="22"/>
                      </a:cxn>
                      <a:cxn ang="0">
                        <a:pos x="32" y="18"/>
                      </a:cxn>
                      <a:cxn ang="0">
                        <a:pos x="38" y="17"/>
                      </a:cxn>
                      <a:cxn ang="0">
                        <a:pos x="44" y="19"/>
                      </a:cxn>
                      <a:cxn ang="0">
                        <a:pos x="52" y="32"/>
                      </a:cxn>
                      <a:cxn ang="0">
                        <a:pos x="62" y="62"/>
                      </a:cxn>
                      <a:cxn ang="0">
                        <a:pos x="64" y="71"/>
                      </a:cxn>
                      <a:cxn ang="0">
                        <a:pos x="62" y="77"/>
                      </a:cxn>
                      <a:cxn ang="0">
                        <a:pos x="58" y="81"/>
                      </a:cxn>
                      <a:cxn ang="0">
                        <a:pos x="52" y="84"/>
                      </a:cxn>
                      <a:cxn ang="0">
                        <a:pos x="45" y="85"/>
                      </a:cxn>
                      <a:cxn ang="0">
                        <a:pos x="42" y="0"/>
                      </a:cxn>
                      <a:cxn ang="0">
                        <a:pos x="39" y="0"/>
                      </a:cxn>
                      <a:cxn ang="0">
                        <a:pos x="26" y="3"/>
                      </a:cxn>
                      <a:cxn ang="0">
                        <a:pos x="13" y="9"/>
                      </a:cxn>
                      <a:cxn ang="0">
                        <a:pos x="4" y="17"/>
                      </a:cxn>
                      <a:cxn ang="0">
                        <a:pos x="0" y="29"/>
                      </a:cxn>
                      <a:cxn ang="0">
                        <a:pos x="3" y="46"/>
                      </a:cxn>
                      <a:cxn ang="0">
                        <a:pos x="14" y="81"/>
                      </a:cxn>
                      <a:cxn ang="0">
                        <a:pos x="22" y="95"/>
                      </a:cxn>
                      <a:cxn ang="0">
                        <a:pos x="33" y="101"/>
                      </a:cxn>
                      <a:cxn ang="0">
                        <a:pos x="41" y="102"/>
                      </a:cxn>
                      <a:cxn ang="0">
                        <a:pos x="45" y="102"/>
                      </a:cxn>
                      <a:cxn ang="0">
                        <a:pos x="58" y="99"/>
                      </a:cxn>
                      <a:cxn ang="0">
                        <a:pos x="69" y="94"/>
                      </a:cxn>
                      <a:cxn ang="0">
                        <a:pos x="78" y="86"/>
                      </a:cxn>
                      <a:cxn ang="0">
                        <a:pos x="82" y="74"/>
                      </a:cxn>
                      <a:cxn ang="0">
                        <a:pos x="79" y="57"/>
                      </a:cxn>
                      <a:cxn ang="0">
                        <a:pos x="68" y="23"/>
                      </a:cxn>
                      <a:cxn ang="0">
                        <a:pos x="60" y="8"/>
                      </a:cxn>
                      <a:cxn ang="0">
                        <a:pos x="51" y="1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82" h="102">
                        <a:moveTo>
                          <a:pt x="45" y="85"/>
                        </a:moveTo>
                        <a:cubicBezTo>
                          <a:pt x="43" y="85"/>
                          <a:pt x="42" y="85"/>
                          <a:pt x="40" y="84"/>
                        </a:cubicBezTo>
                        <a:cubicBezTo>
                          <a:pt x="36" y="83"/>
                          <a:pt x="33" y="80"/>
                          <a:pt x="32" y="74"/>
                        </a:cubicBezTo>
                        <a:cubicBezTo>
                          <a:pt x="21" y="43"/>
                          <a:pt x="21" y="43"/>
                          <a:pt x="21" y="43"/>
                        </a:cubicBezTo>
                        <a:cubicBezTo>
                          <a:pt x="20" y="39"/>
                          <a:pt x="19" y="37"/>
                          <a:pt x="19" y="34"/>
                        </a:cubicBezTo>
                        <a:cubicBezTo>
                          <a:pt x="19" y="32"/>
                          <a:pt x="19" y="29"/>
                          <a:pt x="20" y="27"/>
                        </a:cubicBezTo>
                        <a:cubicBezTo>
                          <a:pt x="20" y="25"/>
                          <a:pt x="22" y="24"/>
                          <a:pt x="23" y="22"/>
                        </a:cubicBezTo>
                        <a:cubicBezTo>
                          <a:pt x="25" y="21"/>
                          <a:pt x="28" y="19"/>
                          <a:pt x="32" y="18"/>
                        </a:cubicBezTo>
                        <a:cubicBezTo>
                          <a:pt x="34" y="17"/>
                          <a:pt x="36" y="17"/>
                          <a:pt x="38" y="17"/>
                        </a:cubicBezTo>
                        <a:cubicBezTo>
                          <a:pt x="40" y="17"/>
                          <a:pt x="42" y="18"/>
                          <a:pt x="44" y="19"/>
                        </a:cubicBezTo>
                        <a:cubicBezTo>
                          <a:pt x="47" y="21"/>
                          <a:pt x="50" y="25"/>
                          <a:pt x="52" y="32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3" y="66"/>
                          <a:pt x="64" y="68"/>
                          <a:pt x="64" y="71"/>
                        </a:cubicBezTo>
                        <a:cubicBezTo>
                          <a:pt x="64" y="73"/>
                          <a:pt x="63" y="75"/>
                          <a:pt x="62" y="77"/>
                        </a:cubicBezTo>
                        <a:cubicBezTo>
                          <a:pt x="61" y="79"/>
                          <a:pt x="60" y="80"/>
                          <a:pt x="58" y="81"/>
                        </a:cubicBezTo>
                        <a:cubicBezTo>
                          <a:pt x="57" y="82"/>
                          <a:pt x="55" y="83"/>
                          <a:pt x="52" y="84"/>
                        </a:cubicBezTo>
                        <a:cubicBezTo>
                          <a:pt x="50" y="85"/>
                          <a:pt x="47" y="85"/>
                          <a:pt x="45" y="85"/>
                        </a:cubicBezTo>
                        <a:moveTo>
                          <a:pt x="42" y="0"/>
                        </a:moveTo>
                        <a:cubicBezTo>
                          <a:pt x="41" y="0"/>
                          <a:pt x="40" y="0"/>
                          <a:pt x="39" y="0"/>
                        </a:cubicBezTo>
                        <a:cubicBezTo>
                          <a:pt x="35" y="1"/>
                          <a:pt x="31" y="1"/>
                          <a:pt x="26" y="3"/>
                        </a:cubicBezTo>
                        <a:cubicBezTo>
                          <a:pt x="21" y="4"/>
                          <a:pt x="17" y="6"/>
                          <a:pt x="13" y="9"/>
                        </a:cubicBezTo>
                        <a:cubicBezTo>
                          <a:pt x="9" y="11"/>
                          <a:pt x="6" y="14"/>
                          <a:pt x="4" y="17"/>
                        </a:cubicBezTo>
                        <a:cubicBezTo>
                          <a:pt x="2" y="21"/>
                          <a:pt x="0" y="25"/>
                          <a:pt x="0" y="29"/>
                        </a:cubicBezTo>
                        <a:cubicBezTo>
                          <a:pt x="0" y="34"/>
                          <a:pt x="1" y="40"/>
                          <a:pt x="3" y="46"/>
                        </a:cubicBezTo>
                        <a:cubicBezTo>
                          <a:pt x="14" y="81"/>
                          <a:pt x="14" y="81"/>
                          <a:pt x="14" y="81"/>
                        </a:cubicBezTo>
                        <a:cubicBezTo>
                          <a:pt x="16" y="87"/>
                          <a:pt x="19" y="92"/>
                          <a:pt x="22" y="95"/>
                        </a:cubicBezTo>
                        <a:cubicBezTo>
                          <a:pt x="25" y="98"/>
                          <a:pt x="29" y="100"/>
                          <a:pt x="33" y="101"/>
                        </a:cubicBezTo>
                        <a:cubicBezTo>
                          <a:pt x="35" y="102"/>
                          <a:pt x="38" y="102"/>
                          <a:pt x="41" y="102"/>
                        </a:cubicBezTo>
                        <a:cubicBezTo>
                          <a:pt x="42" y="102"/>
                          <a:pt x="44" y="102"/>
                          <a:pt x="45" y="102"/>
                        </a:cubicBezTo>
                        <a:cubicBezTo>
                          <a:pt x="49" y="101"/>
                          <a:pt x="54" y="100"/>
                          <a:pt x="58" y="99"/>
                        </a:cubicBezTo>
                        <a:cubicBezTo>
                          <a:pt x="62" y="98"/>
                          <a:pt x="66" y="96"/>
                          <a:pt x="69" y="94"/>
                        </a:cubicBezTo>
                        <a:cubicBezTo>
                          <a:pt x="73" y="92"/>
                          <a:pt x="76" y="89"/>
                          <a:pt x="78" y="86"/>
                        </a:cubicBezTo>
                        <a:cubicBezTo>
                          <a:pt x="80" y="83"/>
                          <a:pt x="81" y="79"/>
                          <a:pt x="82" y="74"/>
                        </a:cubicBezTo>
                        <a:cubicBezTo>
                          <a:pt x="82" y="70"/>
                          <a:pt x="81" y="64"/>
                          <a:pt x="79" y="57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66" y="17"/>
                          <a:pt x="63" y="12"/>
                          <a:pt x="60" y="8"/>
                        </a:cubicBezTo>
                        <a:cubicBezTo>
                          <a:pt x="57" y="5"/>
                          <a:pt x="54" y="3"/>
                          <a:pt x="51" y="1"/>
                        </a:cubicBezTo>
                        <a:cubicBezTo>
                          <a:pt x="48" y="0"/>
                          <a:pt x="45" y="0"/>
                          <a:pt x="42" y="0"/>
                        </a:cubicBezTo>
                      </a:path>
                    </a:pathLst>
                  </a:custGeom>
                  <a:solidFill>
                    <a:srgbClr val="D7DD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6" name="îS1îḑê">
                    <a:extLst>
                      <a:ext uri="{FF2B5EF4-FFF2-40B4-BE49-F238E27FC236}">
                        <a16:creationId xmlns:a16="http://schemas.microsoft.com/office/drawing/2014/main" id="{66B0CB48-11C2-0BED-DE32-8FFB2D238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3417" y="4540555"/>
                    <a:ext cx="191408" cy="211229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21" y="1"/>
                      </a:cxn>
                      <a:cxn ang="0">
                        <a:pos x="1" y="21"/>
                      </a:cxn>
                      <a:cxn ang="0">
                        <a:pos x="0" y="23"/>
                      </a:cxn>
                      <a:cxn ang="0">
                        <a:pos x="1" y="25"/>
                      </a:cxn>
                      <a:cxn ang="0">
                        <a:pos x="16" y="40"/>
                      </a:cxn>
                      <a:cxn ang="0">
                        <a:pos x="19" y="42"/>
                      </a:cxn>
                      <a:cxn ang="0">
                        <a:pos x="22" y="40"/>
                      </a:cxn>
                      <a:cxn ang="0">
                        <a:pos x="27" y="37"/>
                      </a:cxn>
                      <a:cxn ang="0">
                        <a:pos x="33" y="34"/>
                      </a:cxn>
                      <a:cxn ang="0">
                        <a:pos x="37" y="33"/>
                      </a:cxn>
                      <a:cxn ang="0">
                        <a:pos x="44" y="36"/>
                      </a:cxn>
                      <a:cxn ang="0">
                        <a:pos x="47" y="42"/>
                      </a:cxn>
                      <a:cxn ang="0">
                        <a:pos x="43" y="49"/>
                      </a:cxn>
                      <a:cxn ang="0">
                        <a:pos x="37" y="53"/>
                      </a:cxn>
                      <a:cxn ang="0">
                        <a:pos x="32" y="55"/>
                      </a:cxn>
                      <a:cxn ang="0">
                        <a:pos x="31" y="57"/>
                      </a:cxn>
                      <a:cxn ang="0">
                        <a:pos x="32" y="60"/>
                      </a:cxn>
                      <a:cxn ang="0">
                        <a:pos x="34" y="63"/>
                      </a:cxn>
                      <a:cxn ang="0">
                        <a:pos x="36" y="64"/>
                      </a:cxn>
                      <a:cxn ang="0">
                        <a:pos x="36" y="64"/>
                      </a:cxn>
                      <a:cxn ang="0">
                        <a:pos x="37" y="64"/>
                      </a:cxn>
                      <a:cxn ang="0">
                        <a:pos x="41" y="62"/>
                      </a:cxn>
                      <a:cxn ang="0">
                        <a:pos x="45" y="60"/>
                      </a:cxn>
                      <a:cxn ang="0">
                        <a:pos x="51" y="55"/>
                      </a:cxn>
                      <a:cxn ang="0">
                        <a:pos x="56" y="48"/>
                      </a:cxn>
                      <a:cxn ang="0">
                        <a:pos x="58" y="41"/>
                      </a:cxn>
                      <a:cxn ang="0">
                        <a:pos x="56" y="34"/>
                      </a:cxn>
                      <a:cxn ang="0">
                        <a:pos x="52" y="27"/>
                      </a:cxn>
                      <a:cxn ang="0">
                        <a:pos x="42" y="22"/>
                      </a:cxn>
                      <a:cxn ang="0">
                        <a:pos x="40" y="22"/>
                      </a:cxn>
                      <a:cxn ang="0">
                        <a:pos x="32" y="23"/>
                      </a:cxn>
                      <a:cxn ang="0">
                        <a:pos x="26" y="26"/>
                      </a:cxn>
                      <a:cxn ang="0">
                        <a:pos x="20" y="30"/>
                      </a:cxn>
                      <a:cxn ang="0">
                        <a:pos x="20" y="30"/>
                      </a:cxn>
                      <a:cxn ang="0">
                        <a:pos x="20" y="30"/>
                      </a:cxn>
                      <a:cxn ang="0">
                        <a:pos x="13" y="24"/>
                      </a:cxn>
                      <a:cxn ang="0">
                        <a:pos x="14" y="22"/>
                      </a:cxn>
                      <a:cxn ang="0">
                        <a:pos x="27" y="9"/>
                      </a:cxn>
                      <a:cxn ang="0">
                        <a:pos x="29" y="7"/>
                      </a:cxn>
                      <a:cxn ang="0">
                        <a:pos x="28" y="5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58" h="64">
                        <a:moveTo>
                          <a:pt x="23" y="0"/>
                        </a:move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0"/>
                          <a:pt x="21" y="1"/>
                          <a:pt x="21" y="1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0" y="22"/>
                          <a:pt x="0" y="22"/>
                          <a:pt x="0" y="23"/>
                        </a:cubicBezTo>
                        <a:cubicBezTo>
                          <a:pt x="0" y="24"/>
                          <a:pt x="0" y="25"/>
                          <a:pt x="1" y="25"/>
                        </a:cubicBez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7" y="41"/>
                          <a:pt x="18" y="42"/>
                          <a:pt x="19" y="42"/>
                        </a:cubicBezTo>
                        <a:cubicBezTo>
                          <a:pt x="20" y="42"/>
                          <a:pt x="21" y="41"/>
                          <a:pt x="22" y="40"/>
                        </a:cubicBezTo>
                        <a:cubicBezTo>
                          <a:pt x="23" y="39"/>
                          <a:pt x="25" y="38"/>
                          <a:pt x="27" y="37"/>
                        </a:cubicBezTo>
                        <a:cubicBezTo>
                          <a:pt x="29" y="35"/>
                          <a:pt x="31" y="34"/>
                          <a:pt x="33" y="34"/>
                        </a:cubicBezTo>
                        <a:cubicBezTo>
                          <a:pt x="34" y="33"/>
                          <a:pt x="36" y="33"/>
                          <a:pt x="37" y="33"/>
                        </a:cubicBezTo>
                        <a:cubicBezTo>
                          <a:pt x="40" y="33"/>
                          <a:pt x="42" y="34"/>
                          <a:pt x="44" y="36"/>
                        </a:cubicBezTo>
                        <a:cubicBezTo>
                          <a:pt x="46" y="37"/>
                          <a:pt x="46" y="39"/>
                          <a:pt x="47" y="42"/>
                        </a:cubicBezTo>
                        <a:cubicBezTo>
                          <a:pt x="47" y="44"/>
                          <a:pt x="46" y="46"/>
                          <a:pt x="43" y="49"/>
                        </a:cubicBezTo>
                        <a:cubicBezTo>
                          <a:pt x="41" y="51"/>
                          <a:pt x="39" y="52"/>
                          <a:pt x="37" y="53"/>
                        </a:cubicBezTo>
                        <a:cubicBezTo>
                          <a:pt x="35" y="54"/>
                          <a:pt x="33" y="55"/>
                          <a:pt x="32" y="55"/>
                        </a:cubicBezTo>
                        <a:cubicBezTo>
                          <a:pt x="31" y="56"/>
                          <a:pt x="31" y="56"/>
                          <a:pt x="31" y="57"/>
                        </a:cubicBezTo>
                        <a:cubicBezTo>
                          <a:pt x="31" y="58"/>
                          <a:pt x="32" y="59"/>
                          <a:pt x="32" y="60"/>
                        </a:cubicBezTo>
                        <a:cubicBezTo>
                          <a:pt x="33" y="61"/>
                          <a:pt x="33" y="62"/>
                          <a:pt x="34" y="63"/>
                        </a:cubicBezTo>
                        <a:cubicBezTo>
                          <a:pt x="34" y="64"/>
                          <a:pt x="35" y="64"/>
                          <a:pt x="36" y="64"/>
                        </a:cubicBezTo>
                        <a:cubicBezTo>
                          <a:pt x="36" y="64"/>
                          <a:pt x="36" y="64"/>
                          <a:pt x="36" y="64"/>
                        </a:cubicBezTo>
                        <a:cubicBezTo>
                          <a:pt x="36" y="64"/>
                          <a:pt x="37" y="64"/>
                          <a:pt x="37" y="64"/>
                        </a:cubicBezTo>
                        <a:cubicBezTo>
                          <a:pt x="38" y="64"/>
                          <a:pt x="39" y="63"/>
                          <a:pt x="41" y="62"/>
                        </a:cubicBezTo>
                        <a:cubicBezTo>
                          <a:pt x="42" y="62"/>
                          <a:pt x="43" y="61"/>
                          <a:pt x="45" y="60"/>
                        </a:cubicBezTo>
                        <a:cubicBezTo>
                          <a:pt x="47" y="58"/>
                          <a:pt x="49" y="57"/>
                          <a:pt x="51" y="55"/>
                        </a:cubicBezTo>
                        <a:cubicBezTo>
                          <a:pt x="53" y="53"/>
                          <a:pt x="55" y="50"/>
                          <a:pt x="56" y="48"/>
                        </a:cubicBezTo>
                        <a:cubicBezTo>
                          <a:pt x="57" y="45"/>
                          <a:pt x="57" y="43"/>
                          <a:pt x="58" y="41"/>
                        </a:cubicBezTo>
                        <a:cubicBezTo>
                          <a:pt x="58" y="38"/>
                          <a:pt x="57" y="36"/>
                          <a:pt x="56" y="34"/>
                        </a:cubicBezTo>
                        <a:cubicBezTo>
                          <a:pt x="56" y="31"/>
                          <a:pt x="54" y="29"/>
                          <a:pt x="52" y="27"/>
                        </a:cubicBezTo>
                        <a:cubicBezTo>
                          <a:pt x="49" y="24"/>
                          <a:pt x="46" y="22"/>
                          <a:pt x="42" y="22"/>
                        </a:cubicBezTo>
                        <a:cubicBezTo>
                          <a:pt x="41" y="22"/>
                          <a:pt x="41" y="22"/>
                          <a:pt x="40" y="22"/>
                        </a:cubicBezTo>
                        <a:cubicBezTo>
                          <a:pt x="37" y="22"/>
                          <a:pt x="34" y="22"/>
                          <a:pt x="32" y="23"/>
                        </a:cubicBezTo>
                        <a:cubicBezTo>
                          <a:pt x="30" y="24"/>
                          <a:pt x="28" y="25"/>
                          <a:pt x="26" y="26"/>
                        </a:cubicBezTo>
                        <a:cubicBezTo>
                          <a:pt x="24" y="27"/>
                          <a:pt x="22" y="28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3"/>
                          <a:pt x="13" y="23"/>
                          <a:pt x="14" y="22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8" y="8"/>
                          <a:pt x="28" y="7"/>
                          <a:pt x="29" y="7"/>
                        </a:cubicBezTo>
                        <a:cubicBezTo>
                          <a:pt x="29" y="6"/>
                          <a:pt x="29" y="5"/>
                          <a:pt x="28" y="5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0"/>
                          <a:pt x="23" y="0"/>
                          <a:pt x="23" y="0"/>
                        </a:cubicBezTo>
                      </a:path>
                    </a:pathLst>
                  </a:custGeom>
                  <a:solidFill>
                    <a:srgbClr val="F1F3F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7" name="íṡḷîďè">
                    <a:extLst>
                      <a:ext uri="{FF2B5EF4-FFF2-40B4-BE49-F238E27FC236}">
                        <a16:creationId xmlns:a16="http://schemas.microsoft.com/office/drawing/2014/main" id="{CC93005A-7E5D-69B8-4AEB-0D8FBA202C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4646" y="4890385"/>
                    <a:ext cx="198065" cy="297022"/>
                  </a:xfrm>
                  <a:custGeom>
                    <a:avLst/>
                    <a:gdLst/>
                    <a:ahLst/>
                    <a:cxnLst>
                      <a:cxn ang="0">
                        <a:pos x="31" y="75"/>
                      </a:cxn>
                      <a:cxn ang="0">
                        <a:pos x="20" y="72"/>
                      </a:cxn>
                      <a:cxn ang="0">
                        <a:pos x="16" y="62"/>
                      </a:cxn>
                      <a:cxn ang="0">
                        <a:pos x="16" y="49"/>
                      </a:cxn>
                      <a:cxn ang="0">
                        <a:pos x="18" y="48"/>
                      </a:cxn>
                      <a:cxn ang="0">
                        <a:pos x="23" y="44"/>
                      </a:cxn>
                      <a:cxn ang="0">
                        <a:pos x="32" y="43"/>
                      </a:cxn>
                      <a:cxn ang="0">
                        <a:pos x="41" y="46"/>
                      </a:cxn>
                      <a:cxn ang="0">
                        <a:pos x="44" y="59"/>
                      </a:cxn>
                      <a:cxn ang="0">
                        <a:pos x="40" y="72"/>
                      </a:cxn>
                      <a:cxn ang="0">
                        <a:pos x="31" y="75"/>
                      </a:cxn>
                      <a:cxn ang="0">
                        <a:pos x="32" y="0"/>
                      </a:cxn>
                      <a:cxn ang="0">
                        <a:pos x="8" y="7"/>
                      </a:cxn>
                      <a:cxn ang="0">
                        <a:pos x="0" y="30"/>
                      </a:cxn>
                      <a:cxn ang="0">
                        <a:pos x="0" y="65"/>
                      </a:cxn>
                      <a:cxn ang="0">
                        <a:pos x="2" y="76"/>
                      </a:cxn>
                      <a:cxn ang="0">
                        <a:pos x="9" y="84"/>
                      </a:cxn>
                      <a:cxn ang="0">
                        <a:pos x="19" y="89"/>
                      </a:cxn>
                      <a:cxn ang="0">
                        <a:pos x="31" y="90"/>
                      </a:cxn>
                      <a:cxn ang="0">
                        <a:pos x="45" y="88"/>
                      </a:cxn>
                      <a:cxn ang="0">
                        <a:pos x="54" y="82"/>
                      </a:cxn>
                      <a:cxn ang="0">
                        <a:pos x="59" y="72"/>
                      </a:cxn>
                      <a:cxn ang="0">
                        <a:pos x="60" y="59"/>
                      </a:cxn>
                      <a:cxn ang="0">
                        <a:pos x="58" y="45"/>
                      </a:cxn>
                      <a:cxn ang="0">
                        <a:pos x="53" y="36"/>
                      </a:cxn>
                      <a:cxn ang="0">
                        <a:pos x="44" y="30"/>
                      </a:cxn>
                      <a:cxn ang="0">
                        <a:pos x="32" y="29"/>
                      </a:cxn>
                      <a:cxn ang="0">
                        <a:pos x="25" y="30"/>
                      </a:cxn>
                      <a:cxn ang="0">
                        <a:pos x="18" y="33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16" y="32"/>
                      </a:cxn>
                      <a:cxn ang="0">
                        <a:pos x="16" y="30"/>
                      </a:cxn>
                      <a:cxn ang="0">
                        <a:pos x="17" y="24"/>
                      </a:cxn>
                      <a:cxn ang="0">
                        <a:pos x="19" y="19"/>
                      </a:cxn>
                      <a:cxn ang="0">
                        <a:pos x="24" y="16"/>
                      </a:cxn>
                      <a:cxn ang="0">
                        <a:pos x="32" y="14"/>
                      </a:cxn>
                      <a:cxn ang="0">
                        <a:pos x="42" y="15"/>
                      </a:cxn>
                      <a:cxn ang="0">
                        <a:pos x="47" y="17"/>
                      </a:cxn>
                      <a:cxn ang="0">
                        <a:pos x="48" y="18"/>
                      </a:cxn>
                      <a:cxn ang="0">
                        <a:pos x="49" y="18"/>
                      </a:cxn>
                      <a:cxn ang="0">
                        <a:pos x="51" y="16"/>
                      </a:cxn>
                      <a:cxn ang="0">
                        <a:pos x="53" y="11"/>
                      </a:cxn>
                      <a:cxn ang="0">
                        <a:pos x="54" y="6"/>
                      </a:cxn>
                      <a:cxn ang="0">
                        <a:pos x="52" y="3"/>
                      </a:cxn>
                      <a:cxn ang="0">
                        <a:pos x="49" y="2"/>
                      </a:cxn>
                      <a:cxn ang="0">
                        <a:pos x="43" y="1"/>
                      </a:cxn>
                      <a:cxn ang="0">
                        <a:pos x="37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60" h="90">
                        <a:moveTo>
                          <a:pt x="31" y="75"/>
                        </a:moveTo>
                        <a:cubicBezTo>
                          <a:pt x="26" y="75"/>
                          <a:pt x="23" y="74"/>
                          <a:pt x="20" y="72"/>
                        </a:cubicBezTo>
                        <a:cubicBezTo>
                          <a:pt x="18" y="70"/>
                          <a:pt x="16" y="67"/>
                          <a:pt x="16" y="62"/>
                        </a:cubicBezTo>
                        <a:cubicBezTo>
                          <a:pt x="16" y="49"/>
                          <a:pt x="16" y="49"/>
                          <a:pt x="16" y="49"/>
                        </a:cubicBezTo>
                        <a:cubicBezTo>
                          <a:pt x="16" y="49"/>
                          <a:pt x="17" y="48"/>
                          <a:pt x="18" y="48"/>
                        </a:cubicBezTo>
                        <a:cubicBezTo>
                          <a:pt x="19" y="46"/>
                          <a:pt x="21" y="45"/>
                          <a:pt x="23" y="44"/>
                        </a:cubicBezTo>
                        <a:cubicBezTo>
                          <a:pt x="26" y="43"/>
                          <a:pt x="29" y="43"/>
                          <a:pt x="32" y="43"/>
                        </a:cubicBezTo>
                        <a:cubicBezTo>
                          <a:pt x="36" y="43"/>
                          <a:pt x="38" y="44"/>
                          <a:pt x="41" y="46"/>
                        </a:cubicBezTo>
                        <a:cubicBezTo>
                          <a:pt x="43" y="49"/>
                          <a:pt x="44" y="53"/>
                          <a:pt x="44" y="59"/>
                        </a:cubicBezTo>
                        <a:cubicBezTo>
                          <a:pt x="44" y="65"/>
                          <a:pt x="43" y="69"/>
                          <a:pt x="40" y="72"/>
                        </a:cubicBezTo>
                        <a:cubicBezTo>
                          <a:pt x="38" y="74"/>
                          <a:pt x="35" y="75"/>
                          <a:pt x="31" y="75"/>
                        </a:cubicBezTo>
                        <a:moveTo>
                          <a:pt x="32" y="0"/>
                        </a:moveTo>
                        <a:cubicBezTo>
                          <a:pt x="21" y="0"/>
                          <a:pt x="13" y="2"/>
                          <a:pt x="8" y="7"/>
                        </a:cubicBezTo>
                        <a:cubicBezTo>
                          <a:pt x="3" y="12"/>
                          <a:pt x="0" y="19"/>
                          <a:pt x="0" y="30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0" y="69"/>
                          <a:pt x="1" y="73"/>
                          <a:pt x="2" y="76"/>
                        </a:cubicBezTo>
                        <a:cubicBezTo>
                          <a:pt x="4" y="79"/>
                          <a:pt x="6" y="82"/>
                          <a:pt x="9" y="84"/>
                        </a:cubicBezTo>
                        <a:cubicBezTo>
                          <a:pt x="12" y="86"/>
                          <a:pt x="15" y="88"/>
                          <a:pt x="19" y="89"/>
                        </a:cubicBezTo>
                        <a:cubicBezTo>
                          <a:pt x="22" y="89"/>
                          <a:pt x="27" y="90"/>
                          <a:pt x="31" y="90"/>
                        </a:cubicBezTo>
                        <a:cubicBezTo>
                          <a:pt x="37" y="90"/>
                          <a:pt x="41" y="89"/>
                          <a:pt x="45" y="88"/>
                        </a:cubicBezTo>
                        <a:cubicBezTo>
                          <a:pt x="49" y="86"/>
                          <a:pt x="52" y="84"/>
                          <a:pt x="54" y="82"/>
                        </a:cubicBezTo>
                        <a:cubicBezTo>
                          <a:pt x="57" y="79"/>
                          <a:pt x="58" y="76"/>
                          <a:pt x="59" y="72"/>
                        </a:cubicBezTo>
                        <a:cubicBezTo>
                          <a:pt x="60" y="68"/>
                          <a:pt x="60" y="63"/>
                          <a:pt x="60" y="59"/>
                        </a:cubicBezTo>
                        <a:cubicBezTo>
                          <a:pt x="60" y="53"/>
                          <a:pt x="60" y="49"/>
                          <a:pt x="58" y="45"/>
                        </a:cubicBezTo>
                        <a:cubicBezTo>
                          <a:pt x="57" y="41"/>
                          <a:pt x="55" y="38"/>
                          <a:pt x="53" y="36"/>
                        </a:cubicBezTo>
                        <a:cubicBezTo>
                          <a:pt x="50" y="33"/>
                          <a:pt x="47" y="31"/>
                          <a:pt x="44" y="30"/>
                        </a:cubicBezTo>
                        <a:cubicBezTo>
                          <a:pt x="40" y="29"/>
                          <a:pt x="37" y="29"/>
                          <a:pt x="32" y="29"/>
                        </a:cubicBezTo>
                        <a:cubicBezTo>
                          <a:pt x="30" y="29"/>
                          <a:pt x="27" y="29"/>
                          <a:pt x="25" y="30"/>
                        </a:cubicBezTo>
                        <a:cubicBezTo>
                          <a:pt x="22" y="30"/>
                          <a:pt x="20" y="31"/>
                          <a:pt x="18" y="33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7" y="33"/>
                          <a:pt x="16" y="33"/>
                          <a:pt x="16" y="32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6" y="28"/>
                          <a:pt x="17" y="26"/>
                          <a:pt x="17" y="24"/>
                        </a:cubicBezTo>
                        <a:cubicBezTo>
                          <a:pt x="17" y="22"/>
                          <a:pt x="18" y="20"/>
                          <a:pt x="19" y="19"/>
                        </a:cubicBezTo>
                        <a:cubicBezTo>
                          <a:pt x="20" y="18"/>
                          <a:pt x="22" y="16"/>
                          <a:pt x="24" y="16"/>
                        </a:cubicBezTo>
                        <a:cubicBezTo>
                          <a:pt x="26" y="15"/>
                          <a:pt x="29" y="14"/>
                          <a:pt x="32" y="14"/>
                        </a:cubicBezTo>
                        <a:cubicBezTo>
                          <a:pt x="36" y="14"/>
                          <a:pt x="39" y="15"/>
                          <a:pt x="42" y="15"/>
                        </a:cubicBezTo>
                        <a:cubicBezTo>
                          <a:pt x="44" y="16"/>
                          <a:pt x="46" y="17"/>
                          <a:pt x="47" y="17"/>
                        </a:cubicBezTo>
                        <a:cubicBezTo>
                          <a:pt x="48" y="17"/>
                          <a:pt x="48" y="18"/>
                          <a:pt x="48" y="18"/>
                        </a:cubicBezTo>
                        <a:cubicBezTo>
                          <a:pt x="49" y="18"/>
                          <a:pt x="49" y="18"/>
                          <a:pt x="49" y="18"/>
                        </a:cubicBezTo>
                        <a:cubicBezTo>
                          <a:pt x="50" y="18"/>
                          <a:pt x="50" y="17"/>
                          <a:pt x="51" y="16"/>
                        </a:cubicBezTo>
                        <a:cubicBezTo>
                          <a:pt x="52" y="14"/>
                          <a:pt x="53" y="13"/>
                          <a:pt x="53" y="11"/>
                        </a:cubicBezTo>
                        <a:cubicBezTo>
                          <a:pt x="53" y="9"/>
                          <a:pt x="54" y="8"/>
                          <a:pt x="54" y="6"/>
                        </a:cubicBezTo>
                        <a:cubicBezTo>
                          <a:pt x="54" y="5"/>
                          <a:pt x="53" y="4"/>
                          <a:pt x="52" y="3"/>
                        </a:cubicBezTo>
                        <a:cubicBezTo>
                          <a:pt x="52" y="3"/>
                          <a:pt x="51" y="3"/>
                          <a:pt x="49" y="2"/>
                        </a:cubicBezTo>
                        <a:cubicBezTo>
                          <a:pt x="47" y="2"/>
                          <a:pt x="45" y="1"/>
                          <a:pt x="43" y="1"/>
                        </a:cubicBezTo>
                        <a:cubicBezTo>
                          <a:pt x="41" y="1"/>
                          <a:pt x="40" y="0"/>
                          <a:pt x="37" y="0"/>
                        </a:cubicBezTo>
                        <a:cubicBezTo>
                          <a:pt x="35" y="0"/>
                          <a:pt x="34" y="0"/>
                          <a:pt x="32" y="0"/>
                        </a:cubicBezTo>
                      </a:path>
                    </a:pathLst>
                  </a:custGeom>
                  <a:solidFill>
                    <a:srgbClr val="E9EDF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8" name="îšḷíďè">
                    <a:extLst>
                      <a:ext uri="{FF2B5EF4-FFF2-40B4-BE49-F238E27FC236}">
                        <a16:creationId xmlns:a16="http://schemas.microsoft.com/office/drawing/2014/main" id="{D11834A4-2F0E-98FF-3028-A84655857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0966" y="3725446"/>
                    <a:ext cx="488581" cy="488430"/>
                  </a:xfrm>
                  <a:custGeom>
                    <a:avLst/>
                    <a:gdLst/>
                    <a:ahLst/>
                    <a:cxnLst>
                      <a:cxn ang="0">
                        <a:pos x="74" y="134"/>
                      </a:cxn>
                      <a:cxn ang="0">
                        <a:pos x="14" y="74"/>
                      </a:cxn>
                      <a:cxn ang="0">
                        <a:pos x="74" y="15"/>
                      </a:cxn>
                      <a:cxn ang="0">
                        <a:pos x="134" y="74"/>
                      </a:cxn>
                      <a:cxn ang="0">
                        <a:pos x="74" y="134"/>
                      </a:cxn>
                      <a:cxn ang="0">
                        <a:pos x="74" y="0"/>
                      </a:cxn>
                      <a:cxn ang="0">
                        <a:pos x="0" y="74"/>
                      </a:cxn>
                      <a:cxn ang="0">
                        <a:pos x="74" y="148"/>
                      </a:cxn>
                      <a:cxn ang="0">
                        <a:pos x="148" y="74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48" h="148">
                        <a:moveTo>
                          <a:pt x="74" y="134"/>
                        </a:moveTo>
                        <a:cubicBezTo>
                          <a:pt x="41" y="134"/>
                          <a:pt x="14" y="107"/>
                          <a:pt x="14" y="74"/>
                        </a:cubicBezTo>
                        <a:cubicBezTo>
                          <a:pt x="14" y="41"/>
                          <a:pt x="41" y="15"/>
                          <a:pt x="74" y="15"/>
                        </a:cubicBezTo>
                        <a:cubicBezTo>
                          <a:pt x="107" y="15"/>
                          <a:pt x="134" y="41"/>
                          <a:pt x="134" y="74"/>
                        </a:cubicBezTo>
                        <a:cubicBezTo>
                          <a:pt x="134" y="107"/>
                          <a:pt x="107" y="134"/>
                          <a:pt x="74" y="134"/>
                        </a:cubicBezTo>
                        <a:moveTo>
                          <a:pt x="74" y="0"/>
                        </a:moveTo>
                        <a:cubicBezTo>
                          <a:pt x="33" y="0"/>
                          <a:pt x="0" y="33"/>
                          <a:pt x="0" y="74"/>
                        </a:cubicBezTo>
                        <a:cubicBezTo>
                          <a:pt x="0" y="115"/>
                          <a:pt x="33" y="148"/>
                          <a:pt x="74" y="148"/>
                        </a:cubicBezTo>
                        <a:cubicBezTo>
                          <a:pt x="115" y="148"/>
                          <a:pt x="148" y="115"/>
                          <a:pt x="148" y="74"/>
                        </a:cubicBezTo>
                        <a:cubicBezTo>
                          <a:pt x="148" y="33"/>
                          <a:pt x="115" y="0"/>
                          <a:pt x="74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39" name="íSlîďé">
                    <a:extLst>
                      <a:ext uri="{FF2B5EF4-FFF2-40B4-BE49-F238E27FC236}">
                        <a16:creationId xmlns:a16="http://schemas.microsoft.com/office/drawing/2014/main" id="{4EA2DD44-796F-20DA-0A9D-B68E5AD519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8689" y="3781431"/>
                    <a:ext cx="32986" cy="42972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5" y="13"/>
                      </a:cxn>
                      <a:cxn ang="0">
                        <a:pos x="6" y="13"/>
                      </a:cxn>
                      <a:cxn ang="0">
                        <a:pos x="10" y="8"/>
                      </a:cxn>
                      <a:cxn ang="0">
                        <a:pos x="10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3">
                        <a:moveTo>
                          <a:pt x="5" y="0"/>
                        </a:moveTo>
                        <a:cubicBezTo>
                          <a:pt x="3" y="0"/>
                          <a:pt x="2" y="0"/>
                          <a:pt x="0" y="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1"/>
                          <a:pt x="2" y="13"/>
                          <a:pt x="5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8" y="13"/>
                          <a:pt x="10" y="11"/>
                          <a:pt x="10" y="8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0"/>
                          <a:pt x="7" y="0"/>
                          <a:pt x="5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0" name="ïSḷïḋe">
                    <a:extLst>
                      <a:ext uri="{FF2B5EF4-FFF2-40B4-BE49-F238E27FC236}">
                        <a16:creationId xmlns:a16="http://schemas.microsoft.com/office/drawing/2014/main" id="{A85FEB23-8D78-3D93-D82D-F96E95F17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8689" y="4118096"/>
                    <a:ext cx="32986" cy="42972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5" y="13"/>
                      </a:cxn>
                      <a:cxn ang="0">
                        <a:pos x="10" y="13"/>
                      </a:cxn>
                      <a:cxn ang="0">
                        <a:pos x="10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0" h="13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2" y="13"/>
                          <a:pt x="3" y="13"/>
                          <a:pt x="5" y="13"/>
                        </a:cubicBezTo>
                        <a:cubicBezTo>
                          <a:pt x="7" y="13"/>
                          <a:pt x="8" y="13"/>
                          <a:pt x="10" y="1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2"/>
                          <a:pt x="8" y="0"/>
                          <a:pt x="6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1" name="iṧḷiḍe">
                    <a:extLst>
                      <a:ext uri="{FF2B5EF4-FFF2-40B4-BE49-F238E27FC236}">
                        <a16:creationId xmlns:a16="http://schemas.microsoft.com/office/drawing/2014/main" id="{86CB5A08-44E1-6DB9-B814-BF245CE08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3774" y="3953168"/>
                    <a:ext cx="46150" cy="32986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" y="0"/>
                      </a:cxn>
                      <a:cxn ang="0">
                        <a:pos x="0" y="5"/>
                      </a:cxn>
                      <a:cxn ang="0">
                        <a:pos x="1" y="10"/>
                      </a:cxn>
                      <a:cxn ang="0">
                        <a:pos x="9" y="10"/>
                      </a:cxn>
                      <a:cxn ang="0">
                        <a:pos x="14" y="6"/>
                      </a:cxn>
                      <a:cxn ang="0">
                        <a:pos x="14" y="5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4" h="10">
                        <a:moveTo>
                          <a:pt x="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0" y="4"/>
                          <a:pt x="0" y="5"/>
                        </a:cubicBezTo>
                        <a:cubicBezTo>
                          <a:pt x="0" y="7"/>
                          <a:pt x="1" y="9"/>
                          <a:pt x="1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2" y="10"/>
                          <a:pt x="14" y="8"/>
                          <a:pt x="14" y="6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4" y="2"/>
                          <a:pt x="12" y="0"/>
                          <a:pt x="9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2" name="îS1iḓe">
                    <a:extLst>
                      <a:ext uri="{FF2B5EF4-FFF2-40B4-BE49-F238E27FC236}">
                        <a16:creationId xmlns:a16="http://schemas.microsoft.com/office/drawing/2014/main" id="{5A6871AC-D42F-D96A-DBB3-DB9FB94A6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3768" y="3953168"/>
                    <a:ext cx="42972" cy="32986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4" y="0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4" y="10"/>
                      </a:cxn>
                      <a:cxn ang="0">
                        <a:pos x="13" y="10"/>
                      </a:cxn>
                      <a:cxn ang="0">
                        <a:pos x="13" y="5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10">
                        <a:moveTo>
                          <a:pt x="13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8"/>
                          <a:pt x="2" y="10"/>
                          <a:pt x="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9"/>
                          <a:pt x="13" y="7"/>
                          <a:pt x="13" y="5"/>
                        </a:cubicBezTo>
                        <a:cubicBezTo>
                          <a:pt x="13" y="4"/>
                          <a:pt x="13" y="2"/>
                          <a:pt x="13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3" name="îŝ1îdê">
                    <a:extLst>
                      <a:ext uri="{FF2B5EF4-FFF2-40B4-BE49-F238E27FC236}">
                        <a16:creationId xmlns:a16="http://schemas.microsoft.com/office/drawing/2014/main" id="{13611D7B-8CA0-580F-8126-3146888F7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6403" y="3837567"/>
                    <a:ext cx="138600" cy="15509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31" y="5"/>
                      </a:cxn>
                      <a:cxn ang="0">
                        <a:pos x="31" y="35"/>
                      </a:cxn>
                      <a:cxn ang="0">
                        <a:pos x="29" y="37"/>
                      </a:cxn>
                      <a:cxn ang="0">
                        <a:pos x="5" y="37"/>
                      </a:cxn>
                      <a:cxn ang="0">
                        <a:pos x="0" y="42"/>
                      </a:cxn>
                      <a:cxn ang="0">
                        <a:pos x="5" y="47"/>
                      </a:cxn>
                      <a:cxn ang="0">
                        <a:pos x="35" y="47"/>
                      </a:cxn>
                      <a:cxn ang="0">
                        <a:pos x="38" y="46"/>
                      </a:cxn>
                      <a:cxn ang="0">
                        <a:pos x="39" y="46"/>
                      </a:cxn>
                      <a:cxn ang="0">
                        <a:pos x="42" y="41"/>
                      </a:cxn>
                      <a:cxn ang="0">
                        <a:pos x="42" y="5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42" h="47">
                        <a:moveTo>
                          <a:pt x="36" y="0"/>
                        </a:moveTo>
                        <a:cubicBezTo>
                          <a:pt x="33" y="0"/>
                          <a:pt x="31" y="2"/>
                          <a:pt x="31" y="5"/>
                        </a:cubicBezTo>
                        <a:cubicBezTo>
                          <a:pt x="31" y="35"/>
                          <a:pt x="31" y="35"/>
                          <a:pt x="31" y="35"/>
                        </a:cubicBezTo>
                        <a:cubicBezTo>
                          <a:pt x="31" y="36"/>
                          <a:pt x="30" y="37"/>
                          <a:pt x="29" y="37"/>
                        </a:cubicBezTo>
                        <a:cubicBezTo>
                          <a:pt x="5" y="37"/>
                          <a:pt x="5" y="37"/>
                          <a:pt x="5" y="37"/>
                        </a:cubicBezTo>
                        <a:cubicBezTo>
                          <a:pt x="3" y="37"/>
                          <a:pt x="0" y="39"/>
                          <a:pt x="0" y="42"/>
                        </a:cubicBezTo>
                        <a:cubicBezTo>
                          <a:pt x="0" y="45"/>
                          <a:pt x="3" y="47"/>
                          <a:pt x="5" y="47"/>
                        </a:cubicBezTo>
                        <a:cubicBezTo>
                          <a:pt x="35" y="47"/>
                          <a:pt x="35" y="47"/>
                          <a:pt x="35" y="47"/>
                        </a:cubicBezTo>
                        <a:cubicBezTo>
                          <a:pt x="37" y="47"/>
                          <a:pt x="38" y="47"/>
                          <a:pt x="38" y="46"/>
                        </a:cubicBezTo>
                        <a:cubicBezTo>
                          <a:pt x="39" y="46"/>
                          <a:pt x="39" y="46"/>
                          <a:pt x="39" y="46"/>
                        </a:cubicBezTo>
                        <a:cubicBezTo>
                          <a:pt x="40" y="45"/>
                          <a:pt x="42" y="43"/>
                          <a:pt x="42" y="41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"/>
                          <a:pt x="39" y="0"/>
                          <a:pt x="36" y="0"/>
                        </a:cubicBezTo>
                      </a:path>
                    </a:pathLst>
                  </a:custGeom>
                  <a:solidFill>
                    <a:srgbClr val="CBD3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4" name="íṧ1îďe">
                    <a:extLst>
                      <a:ext uri="{FF2B5EF4-FFF2-40B4-BE49-F238E27FC236}">
                        <a16:creationId xmlns:a16="http://schemas.microsoft.com/office/drawing/2014/main" id="{5EACF95F-37E4-7766-3607-E1462565B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7108" y="4395297"/>
                    <a:ext cx="95628" cy="293694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29" y="52"/>
                      </a:cxn>
                      <a:cxn ang="0">
                        <a:pos x="0" y="33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9" h="89">
                        <a:moveTo>
                          <a:pt x="13" y="0"/>
                        </a:moveTo>
                        <a:cubicBezTo>
                          <a:pt x="13" y="0"/>
                          <a:pt x="29" y="8"/>
                          <a:pt x="29" y="52"/>
                        </a:cubicBezTo>
                        <a:cubicBezTo>
                          <a:pt x="29" y="89"/>
                          <a:pt x="0" y="33"/>
                          <a:pt x="0" y="33"/>
                        </a:cubicBez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47B5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5" name="íşlíḓé">
                    <a:extLst>
                      <a:ext uri="{FF2B5EF4-FFF2-40B4-BE49-F238E27FC236}">
                        <a16:creationId xmlns:a16="http://schemas.microsoft.com/office/drawing/2014/main" id="{6EDA7F52-38D2-9C19-5DBF-798B4B1C7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2042" y="4289682"/>
                    <a:ext cx="66123" cy="66123"/>
                  </a:xfrm>
                  <a:prstGeom prst="rect">
                    <a:avLst/>
                  </a:prstGeom>
                  <a:solidFill>
                    <a:srgbClr val="4E4E4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6" name="iṩ1îḑe">
                    <a:extLst>
                      <a:ext uri="{FF2B5EF4-FFF2-40B4-BE49-F238E27FC236}">
                        <a16:creationId xmlns:a16="http://schemas.microsoft.com/office/drawing/2014/main" id="{5D55D748-BEA6-AF4A-85AC-94C864376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2023" y="5824273"/>
                    <a:ext cx="310338" cy="161751"/>
                  </a:xfrm>
                  <a:custGeom>
                    <a:avLst/>
                    <a:gdLst/>
                    <a:ahLst/>
                    <a:cxnLst>
                      <a:cxn ang="0">
                        <a:pos x="89" y="22"/>
                      </a:cxn>
                      <a:cxn ang="0">
                        <a:pos x="56" y="34"/>
                      </a:cxn>
                      <a:cxn ang="0">
                        <a:pos x="37" y="34"/>
                      </a:cxn>
                      <a:cxn ang="0">
                        <a:pos x="39" y="40"/>
                      </a:cxn>
                      <a:cxn ang="0">
                        <a:pos x="13" y="49"/>
                      </a:cxn>
                      <a:cxn ang="0">
                        <a:pos x="0" y="12"/>
                      </a:cxn>
                      <a:cxn ang="0">
                        <a:pos x="34" y="0"/>
                      </a:cxn>
                      <a:cxn ang="0">
                        <a:pos x="48" y="10"/>
                      </a:cxn>
                      <a:cxn ang="0">
                        <a:pos x="81" y="6"/>
                      </a:cxn>
                      <a:cxn ang="0">
                        <a:pos x="93" y="15"/>
                      </a:cxn>
                      <a:cxn ang="0">
                        <a:pos x="89" y="22"/>
                      </a:cxn>
                    </a:cxnLst>
                    <a:rect l="0" t="0" r="r" b="b"/>
                    <a:pathLst>
                      <a:path w="94" h="49">
                        <a:moveTo>
                          <a:pt x="89" y="22"/>
                        </a:moveTo>
                        <a:cubicBezTo>
                          <a:pt x="56" y="34"/>
                          <a:pt x="56" y="34"/>
                          <a:pt x="56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40"/>
                          <a:pt x="39" y="40"/>
                          <a:pt x="39" y="40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48" y="10"/>
                          <a:pt x="48" y="10"/>
                          <a:pt x="48" y="10"/>
                        </a:cubicBezTo>
                        <a:cubicBezTo>
                          <a:pt x="81" y="6"/>
                          <a:pt x="81" y="6"/>
                          <a:pt x="81" y="6"/>
                        </a:cubicBezTo>
                        <a:cubicBezTo>
                          <a:pt x="90" y="6"/>
                          <a:pt x="90" y="7"/>
                          <a:pt x="93" y="15"/>
                        </a:cubicBezTo>
                        <a:cubicBezTo>
                          <a:pt x="94" y="18"/>
                          <a:pt x="92" y="21"/>
                          <a:pt x="89" y="22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7" name="îṣľîḓê">
                    <a:extLst>
                      <a:ext uri="{FF2B5EF4-FFF2-40B4-BE49-F238E27FC236}">
                        <a16:creationId xmlns:a16="http://schemas.microsoft.com/office/drawing/2014/main" id="{DDBF4C2A-B5AE-3D10-3255-2D466D83B7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9583" y="5801274"/>
                    <a:ext cx="313515" cy="181421"/>
                  </a:xfrm>
                  <a:custGeom>
                    <a:avLst/>
                    <a:gdLst/>
                    <a:ahLst/>
                    <a:cxnLst>
                      <a:cxn ang="0">
                        <a:pos x="88" y="55"/>
                      </a:cxn>
                      <a:cxn ang="0">
                        <a:pos x="48" y="55"/>
                      </a:cxn>
                      <a:cxn ang="0">
                        <a:pos x="27" y="42"/>
                      </a:cxn>
                      <a:cxn ang="0">
                        <a:pos x="24" y="47"/>
                      </a:cxn>
                      <a:cxn ang="0">
                        <a:pos x="0" y="33"/>
                      </a:cxn>
                      <a:cxn ang="0">
                        <a:pos x="20" y="0"/>
                      </a:cxn>
                      <a:cxn ang="0">
                        <a:pos x="51" y="18"/>
                      </a:cxn>
                      <a:cxn ang="0">
                        <a:pos x="61" y="34"/>
                      </a:cxn>
                      <a:cxn ang="0">
                        <a:pos x="86" y="38"/>
                      </a:cxn>
                      <a:cxn ang="0">
                        <a:pos x="94" y="50"/>
                      </a:cxn>
                      <a:cxn ang="0">
                        <a:pos x="88" y="55"/>
                      </a:cxn>
                    </a:cxnLst>
                    <a:rect l="0" t="0" r="r" b="b"/>
                    <a:pathLst>
                      <a:path w="95" h="55">
                        <a:moveTo>
                          <a:pt x="88" y="55"/>
                        </a:moveTo>
                        <a:cubicBezTo>
                          <a:pt x="48" y="55"/>
                          <a:pt x="48" y="55"/>
                          <a:pt x="48" y="55"/>
                        </a:cubicBezTo>
                        <a:cubicBezTo>
                          <a:pt x="27" y="42"/>
                          <a:pt x="27" y="42"/>
                          <a:pt x="27" y="42"/>
                        </a:cubicBezTo>
                        <a:cubicBezTo>
                          <a:pt x="24" y="47"/>
                          <a:pt x="24" y="47"/>
                          <a:pt x="24" y="47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51" y="18"/>
                          <a:pt x="51" y="18"/>
                          <a:pt x="51" y="18"/>
                        </a:cubicBezTo>
                        <a:cubicBezTo>
                          <a:pt x="61" y="34"/>
                          <a:pt x="61" y="34"/>
                          <a:pt x="61" y="34"/>
                        </a:cubicBezTo>
                        <a:cubicBezTo>
                          <a:pt x="86" y="38"/>
                          <a:pt x="86" y="38"/>
                          <a:pt x="86" y="38"/>
                        </a:cubicBezTo>
                        <a:cubicBezTo>
                          <a:pt x="94" y="40"/>
                          <a:pt x="94" y="41"/>
                          <a:pt x="94" y="50"/>
                        </a:cubicBezTo>
                        <a:cubicBezTo>
                          <a:pt x="94" y="50"/>
                          <a:pt x="95" y="55"/>
                          <a:pt x="88" y="55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8" name="íṡlïďe">
                    <a:extLst>
                      <a:ext uri="{FF2B5EF4-FFF2-40B4-BE49-F238E27FC236}">
                        <a16:creationId xmlns:a16="http://schemas.microsoft.com/office/drawing/2014/main" id="{D27A20D8-3C67-1C90-C67D-A77EC7DF9E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5028" y="4180890"/>
                    <a:ext cx="165080" cy="425636"/>
                  </a:xfrm>
                  <a:prstGeom prst="rect">
                    <a:avLst/>
                  </a:prstGeom>
                  <a:solidFill>
                    <a:srgbClr val="ECB0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49" name="îsḻïḑè">
                    <a:extLst>
                      <a:ext uri="{FF2B5EF4-FFF2-40B4-BE49-F238E27FC236}">
                        <a16:creationId xmlns:a16="http://schemas.microsoft.com/office/drawing/2014/main" id="{06E8A8C5-285E-8A26-264D-FEF20536C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708" y="3877210"/>
                    <a:ext cx="115601" cy="3036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2"/>
                      </a:cxn>
                      <a:cxn ang="0">
                        <a:pos x="24" y="92"/>
                      </a:cxn>
                      <a:cxn ang="0">
                        <a:pos x="32" y="8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92">
                        <a:moveTo>
                          <a:pt x="0" y="0"/>
                        </a:move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24" y="92"/>
                          <a:pt x="24" y="92"/>
                          <a:pt x="24" y="92"/>
                        </a:cubicBezTo>
                        <a:cubicBezTo>
                          <a:pt x="30" y="92"/>
                          <a:pt x="35" y="86"/>
                          <a:pt x="32" y="8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CD1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0" name="iṥḻîḑè">
                    <a:extLst>
                      <a:ext uri="{FF2B5EF4-FFF2-40B4-BE49-F238E27FC236}">
                        <a16:creationId xmlns:a16="http://schemas.microsoft.com/office/drawing/2014/main" id="{66064A23-8C89-3C00-90B2-331D3B195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6414" y="3781431"/>
                    <a:ext cx="458773" cy="462102"/>
                  </a:xfrm>
                  <a:prstGeom prst="ellipse">
                    <a:avLst/>
                  </a:pr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1" name="ïślíďè">
                    <a:extLst>
                      <a:ext uri="{FF2B5EF4-FFF2-40B4-BE49-F238E27FC236}">
                        <a16:creationId xmlns:a16="http://schemas.microsoft.com/office/drawing/2014/main" id="{FD7C50E0-C91B-47C8-DB25-5B50E6F64D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2042" y="4012482"/>
                    <a:ext cx="363145" cy="297022"/>
                  </a:xfrm>
                  <a:custGeom>
                    <a:avLst/>
                    <a:gdLst/>
                    <a:ahLst/>
                    <a:cxnLst>
                      <a:cxn ang="0">
                        <a:pos x="87" y="90"/>
                      </a:cxn>
                      <a:cxn ang="0">
                        <a:pos x="0" y="58"/>
                      </a:cxn>
                      <a:cxn ang="0">
                        <a:pos x="110" y="0"/>
                      </a:cxn>
                      <a:cxn ang="0">
                        <a:pos x="110" y="67"/>
                      </a:cxn>
                      <a:cxn ang="0">
                        <a:pos x="87" y="90"/>
                      </a:cxn>
                    </a:cxnLst>
                    <a:rect l="0" t="0" r="r" b="b"/>
                    <a:pathLst>
                      <a:path w="110" h="90">
                        <a:moveTo>
                          <a:pt x="87" y="90"/>
                        </a:moveTo>
                        <a:cubicBezTo>
                          <a:pt x="65" y="90"/>
                          <a:pt x="0" y="58"/>
                          <a:pt x="0" y="58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67"/>
                          <a:pt x="110" y="67"/>
                          <a:pt x="110" y="67"/>
                        </a:cubicBezTo>
                        <a:cubicBezTo>
                          <a:pt x="110" y="80"/>
                          <a:pt x="100" y="90"/>
                          <a:pt x="87" y="90"/>
                        </a:cubicBez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2" name="iSlïḋé">
                    <a:extLst>
                      <a:ext uri="{FF2B5EF4-FFF2-40B4-BE49-F238E27FC236}">
                        <a16:creationId xmlns:a16="http://schemas.microsoft.com/office/drawing/2014/main" id="{E81D7960-2252-BB6D-B294-8AAE7E257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26427" y="3774924"/>
                    <a:ext cx="432445" cy="448787"/>
                  </a:xfrm>
                  <a:custGeom>
                    <a:avLst/>
                    <a:gdLst/>
                    <a:ahLst/>
                    <a:cxnLst>
                      <a:cxn ang="0">
                        <a:pos x="66" y="3"/>
                      </a:cxn>
                      <a:cxn ang="0">
                        <a:pos x="3" y="64"/>
                      </a:cxn>
                      <a:cxn ang="0">
                        <a:pos x="43" y="136"/>
                      </a:cxn>
                      <a:cxn ang="0">
                        <a:pos x="59" y="103"/>
                      </a:cxn>
                      <a:cxn ang="0">
                        <a:pos x="59" y="95"/>
                      </a:cxn>
                      <a:cxn ang="0">
                        <a:pos x="83" y="95"/>
                      </a:cxn>
                      <a:cxn ang="0">
                        <a:pos x="83" y="63"/>
                      </a:cxn>
                      <a:cxn ang="0">
                        <a:pos x="111" y="35"/>
                      </a:cxn>
                      <a:cxn ang="0">
                        <a:pos x="131" y="35"/>
                      </a:cxn>
                      <a:cxn ang="0">
                        <a:pos x="66" y="3"/>
                      </a:cxn>
                    </a:cxnLst>
                    <a:rect l="0" t="0" r="r" b="b"/>
                    <a:pathLst>
                      <a:path w="131" h="136">
                        <a:moveTo>
                          <a:pt x="66" y="3"/>
                        </a:moveTo>
                        <a:cubicBezTo>
                          <a:pt x="33" y="6"/>
                          <a:pt x="6" y="32"/>
                          <a:pt x="3" y="64"/>
                        </a:cubicBezTo>
                        <a:cubicBezTo>
                          <a:pt x="0" y="91"/>
                          <a:pt x="14" y="121"/>
                          <a:pt x="43" y="136"/>
                        </a:cubicBezTo>
                        <a:cubicBezTo>
                          <a:pt x="59" y="103"/>
                          <a:pt x="59" y="103"/>
                          <a:pt x="59" y="103"/>
                        </a:cubicBezTo>
                        <a:cubicBezTo>
                          <a:pt x="59" y="95"/>
                          <a:pt x="59" y="95"/>
                          <a:pt x="59" y="95"/>
                        </a:cubicBezTo>
                        <a:cubicBezTo>
                          <a:pt x="83" y="95"/>
                          <a:pt x="83" y="95"/>
                          <a:pt x="83" y="95"/>
                        </a:cubicBezTo>
                        <a:cubicBezTo>
                          <a:pt x="83" y="63"/>
                          <a:pt x="83" y="63"/>
                          <a:pt x="83" y="63"/>
                        </a:cubicBezTo>
                        <a:cubicBezTo>
                          <a:pt x="83" y="47"/>
                          <a:pt x="95" y="35"/>
                          <a:pt x="111" y="35"/>
                        </a:cubicBezTo>
                        <a:cubicBezTo>
                          <a:pt x="131" y="35"/>
                          <a:pt x="131" y="35"/>
                          <a:pt x="131" y="35"/>
                        </a:cubicBezTo>
                        <a:cubicBezTo>
                          <a:pt x="118" y="14"/>
                          <a:pt x="93" y="0"/>
                          <a:pt x="66" y="3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3" name="íŝ1iḋé">
                    <a:extLst>
                      <a:ext uri="{FF2B5EF4-FFF2-40B4-BE49-F238E27FC236}">
                        <a16:creationId xmlns:a16="http://schemas.microsoft.com/office/drawing/2014/main" id="{3DBF15C9-2B49-23D3-C54D-674CD65F3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4836" y="4012482"/>
                    <a:ext cx="52807" cy="108944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16"/>
                      </a:cxn>
                      <a:cxn ang="0">
                        <a:pos x="16" y="33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6" h="33">
                        <a:moveTo>
                          <a:pt x="16" y="0"/>
                        </a:move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3"/>
                          <a:pt x="16" y="33"/>
                        </a:cubicBez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4" name="ïṩ1iďé">
                    <a:extLst>
                      <a:ext uri="{FF2B5EF4-FFF2-40B4-BE49-F238E27FC236}">
                        <a16:creationId xmlns:a16="http://schemas.microsoft.com/office/drawing/2014/main" id="{E4941FEF-49B0-8C7B-1AEF-5A2C1031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6230" y="4002646"/>
                    <a:ext cx="42821" cy="42821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5" name="î$ḷîḑê">
                    <a:extLst>
                      <a:ext uri="{FF2B5EF4-FFF2-40B4-BE49-F238E27FC236}">
                        <a16:creationId xmlns:a16="http://schemas.microsoft.com/office/drawing/2014/main" id="{9EF52E80-A738-48C4-B76B-C0C9908E3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9572" y="4094946"/>
                    <a:ext cx="59465" cy="59465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6" name="íṧ1ïḑè">
                    <a:extLst>
                      <a:ext uri="{FF2B5EF4-FFF2-40B4-BE49-F238E27FC236}">
                        <a16:creationId xmlns:a16="http://schemas.microsoft.com/office/drawing/2014/main" id="{89500693-C316-45CC-400A-3C6E77FD5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5898" y="4996000"/>
                    <a:ext cx="581032" cy="900902"/>
                  </a:xfrm>
                  <a:custGeom>
                    <a:avLst/>
                    <a:gdLst/>
                    <a:ahLst/>
                    <a:cxnLst>
                      <a:cxn ang="0">
                        <a:pos x="1003" y="5954"/>
                      </a:cxn>
                      <a:cxn ang="0">
                        <a:pos x="0" y="5409"/>
                      </a:cxn>
                      <a:cxn ang="0">
                        <a:pos x="2836" y="0"/>
                      </a:cxn>
                      <a:cxn ang="0">
                        <a:pos x="3840" y="523"/>
                      </a:cxn>
                      <a:cxn ang="0">
                        <a:pos x="1003" y="5954"/>
                      </a:cxn>
                    </a:cxnLst>
                    <a:rect l="0" t="0" r="r" b="b"/>
                    <a:pathLst>
                      <a:path w="3840" h="5954">
                        <a:moveTo>
                          <a:pt x="1003" y="5954"/>
                        </a:moveTo>
                        <a:lnTo>
                          <a:pt x="0" y="5409"/>
                        </a:lnTo>
                        <a:lnTo>
                          <a:pt x="2836" y="0"/>
                        </a:lnTo>
                        <a:lnTo>
                          <a:pt x="3840" y="523"/>
                        </a:lnTo>
                        <a:lnTo>
                          <a:pt x="1003" y="5954"/>
                        </a:lnTo>
                        <a:close/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7" name="îšľïďê">
                    <a:extLst>
                      <a:ext uri="{FF2B5EF4-FFF2-40B4-BE49-F238E27FC236}">
                        <a16:creationId xmlns:a16="http://schemas.microsoft.com/office/drawing/2014/main" id="{ADBFDDB9-7A2D-E519-0C5D-3E45B0D69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5898" y="4996000"/>
                    <a:ext cx="581032" cy="900902"/>
                  </a:xfrm>
                  <a:custGeom>
                    <a:avLst/>
                    <a:gdLst/>
                    <a:ahLst/>
                    <a:cxnLst>
                      <a:cxn ang="0">
                        <a:pos x="1003" y="5954"/>
                      </a:cxn>
                      <a:cxn ang="0">
                        <a:pos x="0" y="5409"/>
                      </a:cxn>
                      <a:cxn ang="0">
                        <a:pos x="2836" y="0"/>
                      </a:cxn>
                      <a:cxn ang="0">
                        <a:pos x="3840" y="523"/>
                      </a:cxn>
                      <a:cxn ang="0">
                        <a:pos x="1003" y="5954"/>
                      </a:cxn>
                    </a:cxnLst>
                    <a:rect l="0" t="0" r="r" b="b"/>
                    <a:pathLst>
                      <a:path w="3840" h="5954">
                        <a:moveTo>
                          <a:pt x="1003" y="5954"/>
                        </a:moveTo>
                        <a:lnTo>
                          <a:pt x="0" y="5409"/>
                        </a:lnTo>
                        <a:lnTo>
                          <a:pt x="2836" y="0"/>
                        </a:lnTo>
                        <a:lnTo>
                          <a:pt x="3840" y="523"/>
                        </a:lnTo>
                        <a:lnTo>
                          <a:pt x="1003" y="5954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8" name="ïṣḻíḑê">
                    <a:extLst>
                      <a:ext uri="{FF2B5EF4-FFF2-40B4-BE49-F238E27FC236}">
                        <a16:creationId xmlns:a16="http://schemas.microsoft.com/office/drawing/2014/main" id="{143FDA64-A61B-2F7C-A0FA-9C97219A1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9413" y="5052136"/>
                    <a:ext cx="330159" cy="194737"/>
                  </a:xfrm>
                  <a:custGeom>
                    <a:avLst/>
                    <a:gdLst/>
                    <a:ahLst/>
                    <a:cxnLst>
                      <a:cxn ang="0">
                        <a:pos x="100" y="0"/>
                      </a:cxn>
                      <a:cxn ang="0">
                        <a:pos x="100" y="13"/>
                      </a:cxn>
                      <a:cxn ang="0">
                        <a:pos x="56" y="58"/>
                      </a:cxn>
                      <a:cxn ang="0">
                        <a:pos x="29" y="55"/>
                      </a:cxn>
                      <a:cxn ang="0">
                        <a:pos x="0" y="14"/>
                      </a:cxn>
                      <a:cxn ang="0">
                        <a:pos x="0" y="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00" h="59">
                        <a:moveTo>
                          <a:pt x="100" y="0"/>
                        </a:moveTo>
                        <a:cubicBezTo>
                          <a:pt x="100" y="13"/>
                          <a:pt x="100" y="13"/>
                          <a:pt x="100" y="13"/>
                        </a:cubicBezTo>
                        <a:cubicBezTo>
                          <a:pt x="98" y="38"/>
                          <a:pt x="78" y="54"/>
                          <a:pt x="56" y="58"/>
                        </a:cubicBezTo>
                        <a:cubicBezTo>
                          <a:pt x="56" y="58"/>
                          <a:pt x="43" y="59"/>
                          <a:pt x="29" y="55"/>
                        </a:cubicBezTo>
                        <a:cubicBezTo>
                          <a:pt x="15" y="51"/>
                          <a:pt x="0" y="34"/>
                          <a:pt x="0" y="1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59" name="íṧlíďe">
                    <a:extLst>
                      <a:ext uri="{FF2B5EF4-FFF2-40B4-BE49-F238E27FC236}">
                        <a16:creationId xmlns:a16="http://schemas.microsoft.com/office/drawing/2014/main" id="{8C397DBE-DD7D-FC4A-3B66-2FF2C6F23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5028" y="5118107"/>
                    <a:ext cx="472089" cy="782124"/>
                  </a:xfrm>
                  <a:custGeom>
                    <a:avLst/>
                    <a:gdLst/>
                    <a:ahLst/>
                    <a:cxnLst>
                      <a:cxn ang="0">
                        <a:pos x="2095" y="5169"/>
                      </a:cxn>
                      <a:cxn ang="0">
                        <a:pos x="0" y="480"/>
                      </a:cxn>
                      <a:cxn ang="0">
                        <a:pos x="1048" y="0"/>
                      </a:cxn>
                      <a:cxn ang="0">
                        <a:pos x="3120" y="4711"/>
                      </a:cxn>
                      <a:cxn ang="0">
                        <a:pos x="2095" y="5169"/>
                      </a:cxn>
                    </a:cxnLst>
                    <a:rect l="0" t="0" r="r" b="b"/>
                    <a:pathLst>
                      <a:path w="3120" h="5169">
                        <a:moveTo>
                          <a:pt x="2095" y="5169"/>
                        </a:moveTo>
                        <a:lnTo>
                          <a:pt x="0" y="480"/>
                        </a:lnTo>
                        <a:lnTo>
                          <a:pt x="1048" y="0"/>
                        </a:lnTo>
                        <a:lnTo>
                          <a:pt x="3120" y="4711"/>
                        </a:lnTo>
                        <a:lnTo>
                          <a:pt x="2095" y="516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0" name="íšlîḓé">
                    <a:extLst>
                      <a:ext uri="{FF2B5EF4-FFF2-40B4-BE49-F238E27FC236}">
                        <a16:creationId xmlns:a16="http://schemas.microsoft.com/office/drawing/2014/main" id="{36899BE6-8E97-D908-6B54-983649D832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5028" y="5118107"/>
                    <a:ext cx="472089" cy="782124"/>
                  </a:xfrm>
                  <a:custGeom>
                    <a:avLst/>
                    <a:gdLst/>
                    <a:ahLst/>
                    <a:cxnLst>
                      <a:cxn ang="0">
                        <a:pos x="2095" y="5169"/>
                      </a:cxn>
                      <a:cxn ang="0">
                        <a:pos x="0" y="480"/>
                      </a:cxn>
                      <a:cxn ang="0">
                        <a:pos x="1048" y="0"/>
                      </a:cxn>
                      <a:cxn ang="0">
                        <a:pos x="3120" y="4711"/>
                      </a:cxn>
                      <a:cxn ang="0">
                        <a:pos x="2095" y="5169"/>
                      </a:cxn>
                    </a:cxnLst>
                    <a:rect l="0" t="0" r="r" b="b"/>
                    <a:pathLst>
                      <a:path w="3120" h="5169">
                        <a:moveTo>
                          <a:pt x="2095" y="5169"/>
                        </a:moveTo>
                        <a:lnTo>
                          <a:pt x="0" y="480"/>
                        </a:lnTo>
                        <a:lnTo>
                          <a:pt x="1048" y="0"/>
                        </a:lnTo>
                        <a:lnTo>
                          <a:pt x="3120" y="4711"/>
                        </a:lnTo>
                        <a:lnTo>
                          <a:pt x="2095" y="5169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1" name="îṩļiḑè">
                    <a:extLst>
                      <a:ext uri="{FF2B5EF4-FFF2-40B4-BE49-F238E27FC236}">
                        <a16:creationId xmlns:a16="http://schemas.microsoft.com/office/drawing/2014/main" id="{D7CF0080-4405-A911-930C-226DD11CB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643" y="3781431"/>
                    <a:ext cx="267366" cy="1089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3"/>
                      </a:cxn>
                      <a:cxn ang="0">
                        <a:pos x="64" y="33"/>
                      </a:cxn>
                      <a:cxn ang="0">
                        <a:pos x="64" y="33"/>
                      </a:cxn>
                      <a:cxn ang="0">
                        <a:pos x="5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1" h="33">
                        <a:moveTo>
                          <a:pt x="0" y="0"/>
                        </a:move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64" y="33"/>
                          <a:pt x="64" y="33"/>
                          <a:pt x="64" y="33"/>
                        </a:cubicBezTo>
                        <a:cubicBezTo>
                          <a:pt x="64" y="33"/>
                          <a:pt x="64" y="33"/>
                          <a:pt x="64" y="33"/>
                        </a:cubicBezTo>
                        <a:cubicBezTo>
                          <a:pt x="81" y="25"/>
                          <a:pt x="75" y="0"/>
                          <a:pt x="5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2" name="íṩ1îḑè">
                    <a:extLst>
                      <a:ext uri="{FF2B5EF4-FFF2-40B4-BE49-F238E27FC236}">
                        <a16:creationId xmlns:a16="http://schemas.microsoft.com/office/drawing/2014/main" id="{3F766198-273B-DB47-C814-6E955749D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8699" y="4332655"/>
                    <a:ext cx="214558" cy="197914"/>
                  </a:xfrm>
                  <a:custGeom>
                    <a:avLst/>
                    <a:gdLst/>
                    <a:ahLst/>
                    <a:cxnLst>
                      <a:cxn ang="0">
                        <a:pos x="1418" y="829"/>
                      </a:cxn>
                      <a:cxn ang="0">
                        <a:pos x="131" y="0"/>
                      </a:cxn>
                      <a:cxn ang="0">
                        <a:pos x="0" y="392"/>
                      </a:cxn>
                      <a:cxn ang="0">
                        <a:pos x="1287" y="1308"/>
                      </a:cxn>
                      <a:cxn ang="0">
                        <a:pos x="1418" y="829"/>
                      </a:cxn>
                    </a:cxnLst>
                    <a:rect l="0" t="0" r="r" b="b"/>
                    <a:pathLst>
                      <a:path w="1418" h="1308">
                        <a:moveTo>
                          <a:pt x="1418" y="829"/>
                        </a:moveTo>
                        <a:lnTo>
                          <a:pt x="131" y="0"/>
                        </a:lnTo>
                        <a:lnTo>
                          <a:pt x="0" y="392"/>
                        </a:lnTo>
                        <a:lnTo>
                          <a:pt x="1287" y="1308"/>
                        </a:lnTo>
                        <a:lnTo>
                          <a:pt x="1418" y="829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3" name="işļidè">
                    <a:extLst>
                      <a:ext uri="{FF2B5EF4-FFF2-40B4-BE49-F238E27FC236}">
                        <a16:creationId xmlns:a16="http://schemas.microsoft.com/office/drawing/2014/main" id="{9C04DAF6-3C8A-3E1E-5794-F5AD16F0F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8699" y="4269861"/>
                    <a:ext cx="214558" cy="198065"/>
                  </a:xfrm>
                  <a:custGeom>
                    <a:avLst/>
                    <a:gdLst/>
                    <a:ahLst/>
                    <a:cxnLst>
                      <a:cxn ang="0">
                        <a:pos x="1418" y="829"/>
                      </a:cxn>
                      <a:cxn ang="0">
                        <a:pos x="131" y="0"/>
                      </a:cxn>
                      <a:cxn ang="0">
                        <a:pos x="0" y="393"/>
                      </a:cxn>
                      <a:cxn ang="0">
                        <a:pos x="1287" y="1309"/>
                      </a:cxn>
                      <a:cxn ang="0">
                        <a:pos x="1418" y="829"/>
                      </a:cxn>
                    </a:cxnLst>
                    <a:rect l="0" t="0" r="r" b="b"/>
                    <a:pathLst>
                      <a:path w="1418" h="1309">
                        <a:moveTo>
                          <a:pt x="1418" y="829"/>
                        </a:moveTo>
                        <a:lnTo>
                          <a:pt x="131" y="0"/>
                        </a:lnTo>
                        <a:lnTo>
                          <a:pt x="0" y="393"/>
                        </a:lnTo>
                        <a:lnTo>
                          <a:pt x="1287" y="1309"/>
                        </a:lnTo>
                        <a:lnTo>
                          <a:pt x="1418" y="829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4" name="ïṡḷïḍé">
                    <a:extLst>
                      <a:ext uri="{FF2B5EF4-FFF2-40B4-BE49-F238E27FC236}">
                        <a16:creationId xmlns:a16="http://schemas.microsoft.com/office/drawing/2014/main" id="{5B047B6F-AE90-963D-933A-0CC7C76EC4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113" y="4332655"/>
                    <a:ext cx="415952" cy="782124"/>
                  </a:xfrm>
                  <a:custGeom>
                    <a:avLst/>
                    <a:gdLst/>
                    <a:ahLst/>
                    <a:cxnLst>
                      <a:cxn ang="0">
                        <a:pos x="113" y="237"/>
                      </a:cxn>
                      <a:cxn ang="0">
                        <a:pos x="2" y="237"/>
                      </a:cxn>
                      <a:cxn ang="0">
                        <a:pos x="1" y="235"/>
                      </a:cxn>
                      <a:cxn ang="0">
                        <a:pos x="13" y="158"/>
                      </a:cxn>
                      <a:cxn ang="0">
                        <a:pos x="13" y="50"/>
                      </a:cxn>
                      <a:cxn ang="0">
                        <a:pos x="41" y="0"/>
                      </a:cxn>
                      <a:cxn ang="0">
                        <a:pos x="46" y="0"/>
                      </a:cxn>
                      <a:cxn ang="0">
                        <a:pos x="126" y="71"/>
                      </a:cxn>
                      <a:cxn ang="0">
                        <a:pos x="126" y="216"/>
                      </a:cxn>
                      <a:cxn ang="0">
                        <a:pos x="113" y="237"/>
                      </a:cxn>
                    </a:cxnLst>
                    <a:rect l="0" t="0" r="r" b="b"/>
                    <a:pathLst>
                      <a:path w="126" h="237">
                        <a:moveTo>
                          <a:pt x="113" y="237"/>
                        </a:moveTo>
                        <a:cubicBezTo>
                          <a:pt x="2" y="237"/>
                          <a:pt x="2" y="237"/>
                          <a:pt x="2" y="237"/>
                        </a:cubicBezTo>
                        <a:cubicBezTo>
                          <a:pt x="1" y="237"/>
                          <a:pt x="0" y="236"/>
                          <a:pt x="1" y="235"/>
                        </a:cubicBezTo>
                        <a:cubicBezTo>
                          <a:pt x="13" y="158"/>
                          <a:pt x="13" y="158"/>
                          <a:pt x="13" y="158"/>
                        </a:cubicBezTo>
                        <a:cubicBezTo>
                          <a:pt x="13" y="50"/>
                          <a:pt x="13" y="50"/>
                          <a:pt x="13" y="50"/>
                        </a:cubicBezTo>
                        <a:cubicBezTo>
                          <a:pt x="13" y="26"/>
                          <a:pt x="22" y="6"/>
                          <a:pt x="41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126" y="71"/>
                          <a:pt x="126" y="71"/>
                          <a:pt x="126" y="71"/>
                        </a:cubicBezTo>
                        <a:cubicBezTo>
                          <a:pt x="126" y="216"/>
                          <a:pt x="126" y="216"/>
                          <a:pt x="126" y="216"/>
                        </a:cubicBezTo>
                        <a:cubicBezTo>
                          <a:pt x="126" y="228"/>
                          <a:pt x="125" y="237"/>
                          <a:pt x="113" y="237"/>
                        </a:cubicBezTo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5" name="îşḻïḍê">
                    <a:extLst>
                      <a:ext uri="{FF2B5EF4-FFF2-40B4-BE49-F238E27FC236}">
                        <a16:creationId xmlns:a16="http://schemas.microsoft.com/office/drawing/2014/main" id="{2E60C26D-0108-1030-7A86-107CC10263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5549" y="4289682"/>
                    <a:ext cx="290516" cy="277201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0" y="306"/>
                      </a:cxn>
                      <a:cxn ang="0">
                        <a:pos x="458" y="851"/>
                      </a:cxn>
                      <a:cxn ang="0">
                        <a:pos x="807" y="829"/>
                      </a:cxn>
                      <a:cxn ang="0">
                        <a:pos x="873" y="1134"/>
                      </a:cxn>
                      <a:cxn ang="0">
                        <a:pos x="1920" y="1832"/>
                      </a:cxn>
                      <a:cxn ang="0">
                        <a:pos x="109" y="0"/>
                      </a:cxn>
                    </a:cxnLst>
                    <a:rect l="0" t="0" r="r" b="b"/>
                    <a:pathLst>
                      <a:path w="1920" h="1832">
                        <a:moveTo>
                          <a:pt x="109" y="0"/>
                        </a:moveTo>
                        <a:lnTo>
                          <a:pt x="0" y="306"/>
                        </a:lnTo>
                        <a:lnTo>
                          <a:pt x="458" y="851"/>
                        </a:lnTo>
                        <a:lnTo>
                          <a:pt x="807" y="829"/>
                        </a:lnTo>
                        <a:lnTo>
                          <a:pt x="873" y="1134"/>
                        </a:lnTo>
                        <a:lnTo>
                          <a:pt x="1920" y="1832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6" name="işlîḋè">
                    <a:extLst>
                      <a:ext uri="{FF2B5EF4-FFF2-40B4-BE49-F238E27FC236}">
                        <a16:creationId xmlns:a16="http://schemas.microsoft.com/office/drawing/2014/main" id="{900DAEF3-21E5-74FC-E2E7-A7147F51D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4141" y="5210558"/>
                    <a:ext cx="32986" cy="1649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8" y="1"/>
                      </a:cxn>
                      <a:cxn ang="0">
                        <a:pos x="9" y="0"/>
                      </a:cxn>
                      <a:cxn ang="0">
                        <a:pos x="10" y="1"/>
                      </a:cxn>
                      <a:cxn ang="0">
                        <a:pos x="10" y="5"/>
                      </a:cxn>
                      <a:cxn ang="0">
                        <a:pos x="0" y="5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4"/>
                          <a:pt x="3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8" y="4"/>
                          <a:pt x="8" y="3"/>
                          <a:pt x="8" y="3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9" y="0"/>
                          <a:pt x="9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C5B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7" name="íŝḻíďe">
                    <a:extLst>
                      <a:ext uri="{FF2B5EF4-FFF2-40B4-BE49-F238E27FC236}">
                        <a16:creationId xmlns:a16="http://schemas.microsoft.com/office/drawing/2014/main" id="{40C9A1BC-B56B-700A-692D-DF200AF7FB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4141" y="5210558"/>
                    <a:ext cx="32986" cy="1649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8" y="1"/>
                      </a:cxn>
                      <a:cxn ang="0">
                        <a:pos x="9" y="0"/>
                      </a:cxn>
                      <a:cxn ang="0">
                        <a:pos x="10" y="1"/>
                      </a:cxn>
                      <a:cxn ang="0">
                        <a:pos x="10" y="5"/>
                      </a:cxn>
                      <a:cxn ang="0">
                        <a:pos x="0" y="5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4"/>
                          <a:pt x="3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8" y="4"/>
                          <a:pt x="8" y="3"/>
                          <a:pt x="8" y="3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9" y="0"/>
                          <a:pt x="9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C5B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8" name="ïṣlïdê">
                    <a:extLst>
                      <a:ext uri="{FF2B5EF4-FFF2-40B4-BE49-F238E27FC236}">
                        <a16:creationId xmlns:a16="http://schemas.microsoft.com/office/drawing/2014/main" id="{4CB4FAD1-E100-854C-902B-7945AD4B3F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254" y="5329336"/>
                    <a:ext cx="468760" cy="194737"/>
                  </a:xfrm>
                  <a:custGeom>
                    <a:avLst/>
                    <a:gdLst/>
                    <a:ahLst/>
                    <a:cxnLst>
                      <a:cxn ang="0">
                        <a:pos x="142" y="0"/>
                      </a:cxn>
                      <a:cxn ang="0">
                        <a:pos x="142" y="53"/>
                      </a:cxn>
                      <a:cxn ang="0">
                        <a:pos x="137" y="59"/>
                      </a:cxn>
                      <a:cxn ang="0">
                        <a:pos x="5" y="59"/>
                      </a:cxn>
                      <a:cxn ang="0">
                        <a:pos x="0" y="53"/>
                      </a:cxn>
                      <a:cxn ang="0">
                        <a:pos x="0" y="0"/>
                      </a:cxn>
                      <a:cxn ang="0">
                        <a:pos x="142" y="0"/>
                      </a:cxn>
                    </a:cxnLst>
                    <a:rect l="0" t="0" r="r" b="b"/>
                    <a:pathLst>
                      <a:path w="142" h="59">
                        <a:moveTo>
                          <a:pt x="142" y="0"/>
                        </a:moveTo>
                        <a:cubicBezTo>
                          <a:pt x="142" y="53"/>
                          <a:pt x="142" y="53"/>
                          <a:pt x="142" y="53"/>
                        </a:cubicBezTo>
                        <a:cubicBezTo>
                          <a:pt x="142" y="56"/>
                          <a:pt x="140" y="59"/>
                          <a:pt x="137" y="59"/>
                        </a:cubicBezTo>
                        <a:cubicBezTo>
                          <a:pt x="5" y="59"/>
                          <a:pt x="5" y="59"/>
                          <a:pt x="5" y="59"/>
                        </a:cubicBezTo>
                        <a:cubicBezTo>
                          <a:pt x="2" y="59"/>
                          <a:pt x="0" y="56"/>
                          <a:pt x="0" y="5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42" y="0"/>
                          <a:pt x="142" y="0"/>
                          <a:pt x="142" y="0"/>
                        </a:cubicBezTo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69" name="íṡḷïďè">
                    <a:extLst>
                      <a:ext uri="{FF2B5EF4-FFF2-40B4-BE49-F238E27FC236}">
                        <a16:creationId xmlns:a16="http://schemas.microsoft.com/office/drawing/2014/main" id="{725B15CE-8346-C680-0029-C9986ACC34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254" y="5213735"/>
                    <a:ext cx="468760" cy="148587"/>
                  </a:xfrm>
                  <a:custGeom>
                    <a:avLst/>
                    <a:gdLst/>
                    <a:ahLst/>
                    <a:cxnLst>
                      <a:cxn ang="0">
                        <a:pos x="142" y="45"/>
                      </a:cxn>
                      <a:cxn ang="0">
                        <a:pos x="142" y="45"/>
                      </a:cxn>
                      <a:cxn ang="0">
                        <a:pos x="142" y="45"/>
                      </a:cxn>
                      <a:cxn ang="0">
                        <a:pos x="142" y="45"/>
                      </a:cxn>
                      <a:cxn ang="0">
                        <a:pos x="142" y="4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35"/>
                      </a:cxn>
                      <a:cxn ang="0">
                        <a:pos x="0" y="3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2" h="45">
                        <a:moveTo>
                          <a:pt x="142" y="45"/>
                        </a:moveTo>
                        <a:cubicBezTo>
                          <a:pt x="142" y="45"/>
                          <a:pt x="142" y="45"/>
                          <a:pt x="142" y="45"/>
                        </a:cubicBezTo>
                        <a:cubicBezTo>
                          <a:pt x="142" y="45"/>
                          <a:pt x="142" y="45"/>
                          <a:pt x="142" y="45"/>
                        </a:cubicBezTo>
                        <a:cubicBezTo>
                          <a:pt x="142" y="45"/>
                          <a:pt x="142" y="45"/>
                          <a:pt x="142" y="45"/>
                        </a:cubicBezTo>
                        <a:cubicBezTo>
                          <a:pt x="142" y="45"/>
                          <a:pt x="142" y="45"/>
                          <a:pt x="142" y="45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5A88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0" name="iŝ1ïḑé">
                    <a:extLst>
                      <a:ext uri="{FF2B5EF4-FFF2-40B4-BE49-F238E27FC236}">
                        <a16:creationId xmlns:a16="http://schemas.microsoft.com/office/drawing/2014/main" id="{7BD34D03-D1B8-381E-85A4-562F762A73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5014" y="5352336"/>
                    <a:ext cx="151" cy="99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3C33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1" name="îṩ1íḑé">
                    <a:extLst>
                      <a:ext uri="{FF2B5EF4-FFF2-40B4-BE49-F238E27FC236}">
                        <a16:creationId xmlns:a16="http://schemas.microsoft.com/office/drawing/2014/main" id="{F1897342-77EF-A12B-7748-26EF38FC2F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254" y="5329336"/>
                    <a:ext cx="468760" cy="528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"/>
                      </a:cxn>
                      <a:cxn ang="0">
                        <a:pos x="5" y="16"/>
                      </a:cxn>
                      <a:cxn ang="0">
                        <a:pos x="137" y="16"/>
                      </a:cxn>
                      <a:cxn ang="0">
                        <a:pos x="142" y="10"/>
                      </a:cxn>
                      <a:cxn ang="0">
                        <a:pos x="142" y="10"/>
                      </a:cxn>
                      <a:cxn ang="0">
                        <a:pos x="142" y="7"/>
                      </a:cxn>
                      <a:cxn ang="0">
                        <a:pos x="137" y="12"/>
                      </a:cxn>
                      <a:cxn ang="0">
                        <a:pos x="5" y="12"/>
                      </a:cxn>
                      <a:cxn ang="0">
                        <a:pos x="5" y="12"/>
                      </a:cxn>
                      <a:cxn ang="0">
                        <a:pos x="0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2" h="1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3"/>
                          <a:pt x="2" y="16"/>
                          <a:pt x="5" y="16"/>
                        </a:cubicBezTo>
                        <a:cubicBezTo>
                          <a:pt x="137" y="16"/>
                          <a:pt x="137" y="16"/>
                          <a:pt x="137" y="16"/>
                        </a:cubicBezTo>
                        <a:cubicBezTo>
                          <a:pt x="140" y="16"/>
                          <a:pt x="142" y="13"/>
                          <a:pt x="142" y="10"/>
                        </a:cubicBezTo>
                        <a:cubicBezTo>
                          <a:pt x="142" y="10"/>
                          <a:pt x="142" y="10"/>
                          <a:pt x="142" y="10"/>
                        </a:cubicBezTo>
                        <a:cubicBezTo>
                          <a:pt x="142" y="7"/>
                          <a:pt x="142" y="7"/>
                          <a:pt x="142" y="7"/>
                        </a:cubicBezTo>
                        <a:cubicBezTo>
                          <a:pt x="142" y="10"/>
                          <a:pt x="140" y="12"/>
                          <a:pt x="137" y="12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2" y="12"/>
                          <a:pt x="0" y="10"/>
                          <a:pt x="0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5724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2" name="iṥļíḓè">
                    <a:extLst>
                      <a:ext uri="{FF2B5EF4-FFF2-40B4-BE49-F238E27FC236}">
                        <a16:creationId xmlns:a16="http://schemas.microsoft.com/office/drawing/2014/main" id="{EA818FAE-2F09-B763-9E20-B40EE68B2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254" y="5187407"/>
                    <a:ext cx="468760" cy="181573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137" y="0"/>
                      </a:cxn>
                      <a:cxn ang="0">
                        <a:pos x="142" y="5"/>
                      </a:cxn>
                      <a:cxn ang="0">
                        <a:pos x="142" y="50"/>
                      </a:cxn>
                      <a:cxn ang="0">
                        <a:pos x="137" y="55"/>
                      </a:cxn>
                      <a:cxn ang="0">
                        <a:pos x="5" y="55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42" h="55">
                        <a:moveTo>
                          <a:pt x="0" y="50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0" y="0"/>
                          <a:pt x="142" y="2"/>
                          <a:pt x="142" y="5"/>
                        </a:cubicBezTo>
                        <a:cubicBezTo>
                          <a:pt x="142" y="50"/>
                          <a:pt x="142" y="50"/>
                          <a:pt x="142" y="50"/>
                        </a:cubicBezTo>
                        <a:cubicBezTo>
                          <a:pt x="142" y="53"/>
                          <a:pt x="140" y="55"/>
                          <a:pt x="137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2" y="55"/>
                          <a:pt x="0" y="53"/>
                          <a:pt x="0" y="50"/>
                        </a:cubicBezTo>
                      </a:path>
                    </a:pathLst>
                  </a:custGeom>
                  <a:solidFill>
                    <a:srgbClr val="A566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3" name="íśľîdê">
                    <a:extLst>
                      <a:ext uri="{FF2B5EF4-FFF2-40B4-BE49-F238E27FC236}">
                        <a16:creationId xmlns:a16="http://schemas.microsoft.com/office/drawing/2014/main" id="{404D4F8B-4D31-54AB-86C2-73477E4E94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0991" y="5349158"/>
                    <a:ext cx="82464" cy="42821"/>
                  </a:xfrm>
                  <a:prstGeom prst="rect">
                    <a:avLst/>
                  </a:prstGeom>
                  <a:solidFill>
                    <a:srgbClr val="B8C0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4" name="íŝḻïḑe">
                    <a:extLst>
                      <a:ext uri="{FF2B5EF4-FFF2-40B4-BE49-F238E27FC236}">
                        <a16:creationId xmlns:a16="http://schemas.microsoft.com/office/drawing/2014/main" id="{C5A0CD16-284B-142E-3D3D-12C2BD527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0991" y="5372157"/>
                    <a:ext cx="82464" cy="46301"/>
                  </a:xfrm>
                  <a:prstGeom prst="rect">
                    <a:avLst/>
                  </a:prstGeom>
                  <a:solidFill>
                    <a:srgbClr val="DDE1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5" name="i$1ïḓé">
                    <a:extLst>
                      <a:ext uri="{FF2B5EF4-FFF2-40B4-BE49-F238E27FC236}">
                        <a16:creationId xmlns:a16="http://schemas.microsoft.com/office/drawing/2014/main" id="{3E0FDEED-B7D3-4870-6C10-54F180D01D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254" y="5187407"/>
                    <a:ext cx="468760" cy="16493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137" y="0"/>
                      </a:cxn>
                      <a:cxn ang="0">
                        <a:pos x="142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142" h="5">
                        <a:moveTo>
                          <a:pt x="0" y="5"/>
                        </a:move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0" y="0"/>
                          <a:pt x="142" y="2"/>
                          <a:pt x="142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</a:path>
                    </a:pathLst>
                  </a:custGeom>
                  <a:solidFill>
                    <a:srgbClr val="C59C7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6" name="íṣ1íďè">
                    <a:extLst>
                      <a:ext uri="{FF2B5EF4-FFF2-40B4-BE49-F238E27FC236}">
                        <a16:creationId xmlns:a16="http://schemas.microsoft.com/office/drawing/2014/main" id="{E08DCAB9-7378-DF44-B3F9-E282454BD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8527" y="5094957"/>
                    <a:ext cx="244215" cy="99108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0" y="16"/>
                      </a:cxn>
                      <a:cxn ang="0">
                        <a:pos x="5" y="5"/>
                      </a:cxn>
                      <a:cxn ang="0">
                        <a:pos x="16" y="0"/>
                      </a:cxn>
                      <a:cxn ang="0">
                        <a:pos x="58" y="0"/>
                      </a:cxn>
                      <a:cxn ang="0">
                        <a:pos x="74" y="16"/>
                      </a:cxn>
                      <a:cxn ang="0">
                        <a:pos x="74" y="30"/>
                      </a:cxn>
                      <a:cxn ang="0">
                        <a:pos x="65" y="30"/>
                      </a:cxn>
                      <a:cxn ang="0">
                        <a:pos x="65" y="16"/>
                      </a:cxn>
                      <a:cxn ang="0">
                        <a:pos x="58" y="9"/>
                      </a:cxn>
                      <a:cxn ang="0">
                        <a:pos x="16" y="9"/>
                      </a:cxn>
                      <a:cxn ang="0">
                        <a:pos x="11" y="11"/>
                      </a:cxn>
                      <a:cxn ang="0">
                        <a:pos x="9" y="16"/>
                      </a:cxn>
                      <a:cxn ang="0">
                        <a:pos x="9" y="30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74" h="30">
                        <a:moveTo>
                          <a:pt x="0" y="3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2"/>
                          <a:pt x="2" y="8"/>
                          <a:pt x="5" y="5"/>
                        </a:cubicBezTo>
                        <a:cubicBezTo>
                          <a:pt x="8" y="2"/>
                          <a:pt x="12" y="0"/>
                          <a:pt x="16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67" y="0"/>
                          <a:pt x="74" y="7"/>
                          <a:pt x="74" y="16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65" y="30"/>
                          <a:pt x="65" y="30"/>
                          <a:pt x="65" y="30"/>
                        </a:cubicBezTo>
                        <a:cubicBezTo>
                          <a:pt x="65" y="16"/>
                          <a:pt x="65" y="16"/>
                          <a:pt x="65" y="16"/>
                        </a:cubicBezTo>
                        <a:cubicBezTo>
                          <a:pt x="65" y="12"/>
                          <a:pt x="62" y="9"/>
                          <a:pt x="58" y="9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9"/>
                          <a:pt x="13" y="10"/>
                          <a:pt x="11" y="11"/>
                        </a:cubicBezTo>
                        <a:cubicBezTo>
                          <a:pt x="10" y="12"/>
                          <a:pt x="9" y="14"/>
                          <a:pt x="9" y="16"/>
                        </a:cubicBezTo>
                        <a:cubicBezTo>
                          <a:pt x="9" y="30"/>
                          <a:pt x="9" y="30"/>
                          <a:pt x="9" y="3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7" name="ïṩ1îḓé">
                    <a:extLst>
                      <a:ext uri="{FF2B5EF4-FFF2-40B4-BE49-F238E27FC236}">
                        <a16:creationId xmlns:a16="http://schemas.microsoft.com/office/drawing/2014/main" id="{A90E3C24-6723-BF61-370B-8EC92BB23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348" y="4933206"/>
                    <a:ext cx="175066" cy="244215"/>
                  </a:xfrm>
                  <a:custGeom>
                    <a:avLst/>
                    <a:gdLst/>
                    <a:ahLst/>
                    <a:cxnLst>
                      <a:cxn ang="0">
                        <a:pos x="5" y="74"/>
                      </a:cxn>
                      <a:cxn ang="0">
                        <a:pos x="11" y="70"/>
                      </a:cxn>
                      <a:cxn ang="0">
                        <a:pos x="11" y="65"/>
                      </a:cxn>
                      <a:cxn ang="0">
                        <a:pos x="11" y="65"/>
                      </a:cxn>
                      <a:cxn ang="0">
                        <a:pos x="11" y="70"/>
                      </a:cxn>
                      <a:cxn ang="0">
                        <a:pos x="17" y="74"/>
                      </a:cxn>
                      <a:cxn ang="0">
                        <a:pos x="22" y="70"/>
                      </a:cxn>
                      <a:cxn ang="0">
                        <a:pos x="22" y="65"/>
                      </a:cxn>
                      <a:cxn ang="0">
                        <a:pos x="23" y="65"/>
                      </a:cxn>
                      <a:cxn ang="0">
                        <a:pos x="23" y="70"/>
                      </a:cxn>
                      <a:cxn ang="0">
                        <a:pos x="28" y="74"/>
                      </a:cxn>
                      <a:cxn ang="0">
                        <a:pos x="33" y="70"/>
                      </a:cxn>
                      <a:cxn ang="0">
                        <a:pos x="33" y="65"/>
                      </a:cxn>
                      <a:cxn ang="0">
                        <a:pos x="34" y="65"/>
                      </a:cxn>
                      <a:cxn ang="0">
                        <a:pos x="34" y="69"/>
                      </a:cxn>
                      <a:cxn ang="0">
                        <a:pos x="39" y="74"/>
                      </a:cxn>
                      <a:cxn ang="0">
                        <a:pos x="45" y="69"/>
                      </a:cxn>
                      <a:cxn ang="0">
                        <a:pos x="45" y="60"/>
                      </a:cxn>
                      <a:cxn ang="0">
                        <a:pos x="51" y="64"/>
                      </a:cxn>
                      <a:cxn ang="0">
                        <a:pos x="53" y="64"/>
                      </a:cxn>
                      <a:cxn ang="0">
                        <a:pos x="53" y="44"/>
                      </a:cxn>
                      <a:cxn ang="0">
                        <a:pos x="38" y="23"/>
                      </a:cxn>
                      <a:cxn ang="0">
                        <a:pos x="38" y="7"/>
                      </a:cxn>
                      <a:cxn ang="0">
                        <a:pos x="37" y="0"/>
                      </a:cxn>
                      <a:cxn ang="0">
                        <a:pos x="35" y="0"/>
                      </a:cxn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8" y="3"/>
                      </a:cxn>
                      <a:cxn ang="0">
                        <a:pos x="8" y="23"/>
                      </a:cxn>
                      <a:cxn ang="0">
                        <a:pos x="0" y="36"/>
                      </a:cxn>
                      <a:cxn ang="0">
                        <a:pos x="0" y="38"/>
                      </a:cxn>
                      <a:cxn ang="0">
                        <a:pos x="0" y="70"/>
                      </a:cxn>
                      <a:cxn ang="0">
                        <a:pos x="5" y="74"/>
                      </a:cxn>
                    </a:cxnLst>
                    <a:rect l="0" t="0" r="r" b="b"/>
                    <a:pathLst>
                      <a:path w="53" h="74">
                        <a:moveTo>
                          <a:pt x="5" y="74"/>
                        </a:moveTo>
                        <a:cubicBezTo>
                          <a:pt x="8" y="74"/>
                          <a:pt x="10" y="72"/>
                          <a:pt x="11" y="70"/>
                        </a:cubicBezTo>
                        <a:cubicBezTo>
                          <a:pt x="11" y="65"/>
                          <a:pt x="11" y="65"/>
                          <a:pt x="11" y="65"/>
                        </a:cubicBezTo>
                        <a:cubicBezTo>
                          <a:pt x="11" y="65"/>
                          <a:pt x="11" y="65"/>
                          <a:pt x="11" y="65"/>
                        </a:cubicBezTo>
                        <a:cubicBezTo>
                          <a:pt x="11" y="70"/>
                          <a:pt x="11" y="70"/>
                          <a:pt x="11" y="70"/>
                        </a:cubicBezTo>
                        <a:cubicBezTo>
                          <a:pt x="12" y="72"/>
                          <a:pt x="14" y="74"/>
                          <a:pt x="17" y="74"/>
                        </a:cubicBezTo>
                        <a:cubicBezTo>
                          <a:pt x="20" y="74"/>
                          <a:pt x="22" y="72"/>
                          <a:pt x="22" y="70"/>
                        </a:cubicBezTo>
                        <a:cubicBezTo>
                          <a:pt x="22" y="65"/>
                          <a:pt x="22" y="65"/>
                          <a:pt x="22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70"/>
                          <a:pt x="23" y="70"/>
                          <a:pt x="23" y="70"/>
                        </a:cubicBezTo>
                        <a:cubicBezTo>
                          <a:pt x="23" y="72"/>
                          <a:pt x="25" y="74"/>
                          <a:pt x="28" y="74"/>
                        </a:cubicBezTo>
                        <a:cubicBezTo>
                          <a:pt x="31" y="74"/>
                          <a:pt x="33" y="72"/>
                          <a:pt x="33" y="70"/>
                        </a:cubicBezTo>
                        <a:cubicBezTo>
                          <a:pt x="33" y="65"/>
                          <a:pt x="33" y="65"/>
                          <a:pt x="33" y="65"/>
                        </a:cubicBezTo>
                        <a:cubicBezTo>
                          <a:pt x="34" y="65"/>
                          <a:pt x="34" y="65"/>
                          <a:pt x="34" y="65"/>
                        </a:cubicBezTo>
                        <a:cubicBezTo>
                          <a:pt x="34" y="69"/>
                          <a:pt x="34" y="69"/>
                          <a:pt x="34" y="69"/>
                        </a:cubicBezTo>
                        <a:cubicBezTo>
                          <a:pt x="34" y="72"/>
                          <a:pt x="36" y="74"/>
                          <a:pt x="39" y="74"/>
                        </a:cubicBezTo>
                        <a:cubicBezTo>
                          <a:pt x="42" y="74"/>
                          <a:pt x="45" y="72"/>
                          <a:pt x="45" y="69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63"/>
                          <a:pt x="49" y="64"/>
                          <a:pt x="51" y="64"/>
                        </a:cubicBezTo>
                        <a:cubicBezTo>
                          <a:pt x="53" y="64"/>
                          <a:pt x="53" y="64"/>
                          <a:pt x="53" y="64"/>
                        </a:cubicBezTo>
                        <a:cubicBezTo>
                          <a:pt x="53" y="44"/>
                          <a:pt x="53" y="44"/>
                          <a:pt x="53" y="44"/>
                        </a:cubicBezTo>
                        <a:cubicBezTo>
                          <a:pt x="53" y="24"/>
                          <a:pt x="38" y="23"/>
                          <a:pt x="38" y="23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8" y="23"/>
                          <a:pt x="8" y="23"/>
                          <a:pt x="8" y="23"/>
                        </a:cubicBezTo>
                        <a:cubicBezTo>
                          <a:pt x="8" y="23"/>
                          <a:pt x="1" y="24"/>
                          <a:pt x="0" y="36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2"/>
                          <a:pt x="3" y="74"/>
                          <a:pt x="5" y="74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8" name="ísļiḑé">
                    <a:extLst>
                      <a:ext uri="{FF2B5EF4-FFF2-40B4-BE49-F238E27FC236}">
                        <a16:creationId xmlns:a16="http://schemas.microsoft.com/office/drawing/2014/main" id="{DC6784BC-C989-302C-E6E6-EBE8740B8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1169" y="4939863"/>
                    <a:ext cx="115601" cy="2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79" name="ïśļíḋê">
                    <a:extLst>
                      <a:ext uri="{FF2B5EF4-FFF2-40B4-BE49-F238E27FC236}">
                        <a16:creationId xmlns:a16="http://schemas.microsoft.com/office/drawing/2014/main" id="{44EFCB3C-C014-2972-9CA8-9EFCA0FA70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7827" y="4982835"/>
                    <a:ext cx="102286" cy="26328"/>
                  </a:xfrm>
                  <a:prstGeom prst="rect">
                    <a:avLst/>
                  </a:prstGeom>
                  <a:solidFill>
                    <a:srgbClr val="FBB0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0" name="ïṣḻïḋè">
                    <a:extLst>
                      <a:ext uri="{FF2B5EF4-FFF2-40B4-BE49-F238E27FC236}">
                        <a16:creationId xmlns:a16="http://schemas.microsoft.com/office/drawing/2014/main" id="{1F109D52-C344-03BE-B36B-014B019AA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8005" y="4395297"/>
                    <a:ext cx="310338" cy="389473"/>
                  </a:xfrm>
                  <a:custGeom>
                    <a:avLst/>
                    <a:gdLst/>
                    <a:ahLst/>
                    <a:cxnLst>
                      <a:cxn ang="0">
                        <a:pos x="52" y="12"/>
                      </a:cxn>
                      <a:cxn ang="0">
                        <a:pos x="0" y="92"/>
                      </a:cxn>
                      <a:cxn ang="0">
                        <a:pos x="34" y="118"/>
                      </a:cxn>
                      <a:cxn ang="0">
                        <a:pos x="86" y="38"/>
                      </a:cxn>
                      <a:cxn ang="0">
                        <a:pos x="82" y="8"/>
                      </a:cxn>
                      <a:cxn ang="0">
                        <a:pos x="52" y="12"/>
                      </a:cxn>
                    </a:cxnLst>
                    <a:rect l="0" t="0" r="r" b="b"/>
                    <a:pathLst>
                      <a:path w="94" h="118">
                        <a:moveTo>
                          <a:pt x="52" y="12"/>
                        </a:move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34" y="118"/>
                          <a:pt x="34" y="118"/>
                          <a:pt x="34" y="118"/>
                        </a:cubicBezTo>
                        <a:cubicBezTo>
                          <a:pt x="86" y="38"/>
                          <a:pt x="86" y="38"/>
                          <a:pt x="86" y="38"/>
                        </a:cubicBezTo>
                        <a:cubicBezTo>
                          <a:pt x="94" y="28"/>
                          <a:pt x="92" y="15"/>
                          <a:pt x="82" y="8"/>
                        </a:cubicBezTo>
                        <a:cubicBezTo>
                          <a:pt x="73" y="0"/>
                          <a:pt x="60" y="2"/>
                          <a:pt x="52" y="12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1" name="îśḷiďe">
                    <a:extLst>
                      <a:ext uri="{FF2B5EF4-FFF2-40B4-BE49-F238E27FC236}">
                        <a16:creationId xmlns:a16="http://schemas.microsoft.com/office/drawing/2014/main" id="{D9B57BF6-1A45-315B-56BA-B47B8B462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8005" y="4698977"/>
                    <a:ext cx="141929" cy="244215"/>
                  </a:xfrm>
                  <a:prstGeom prst="rect">
                    <a:avLst/>
                  </a:prstGeom>
                  <a:solidFill>
                    <a:srgbClr val="6666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2" name="ísľïḓé">
                    <a:extLst>
                      <a:ext uri="{FF2B5EF4-FFF2-40B4-BE49-F238E27FC236}">
                        <a16:creationId xmlns:a16="http://schemas.microsoft.com/office/drawing/2014/main" id="{B26A7D6D-9FCB-5908-73AD-A13F625EB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9934" y="5131271"/>
                    <a:ext cx="9835" cy="9986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EDE2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3" name="ïšḻíḑè">
                    <a:extLst>
                      <a:ext uri="{FF2B5EF4-FFF2-40B4-BE49-F238E27FC236}">
                        <a16:creationId xmlns:a16="http://schemas.microsoft.com/office/drawing/2014/main" id="{43F03A29-BEB0-5CE6-B038-5CA21E3D2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9934" y="5078464"/>
                    <a:ext cx="9835" cy="6279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3" y="19"/>
                      </a:cxn>
                      <a:cxn ang="0">
                        <a:pos x="3" y="19"/>
                      </a:cxn>
                      <a:cxn ang="0">
                        <a:pos x="2" y="15"/>
                      </a:cxn>
                      <a:cxn ang="0">
                        <a:pos x="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19">
                        <a:moveTo>
                          <a:pt x="0" y="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7"/>
                          <a:pt x="0" y="17"/>
                          <a:pt x="0" y="18"/>
                        </a:cubicBezTo>
                        <a:cubicBezTo>
                          <a:pt x="1" y="18"/>
                          <a:pt x="2" y="19"/>
                          <a:pt x="3" y="19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2" y="18"/>
                          <a:pt x="2" y="15"/>
                          <a:pt x="2" y="15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4" name="íṧļíďè">
                    <a:extLst>
                      <a:ext uri="{FF2B5EF4-FFF2-40B4-BE49-F238E27FC236}">
                        <a16:creationId xmlns:a16="http://schemas.microsoft.com/office/drawing/2014/main" id="{DBE1A84B-EFF0-D54C-8D5D-5D10A73C6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7305" y="5151093"/>
                    <a:ext cx="29657" cy="2632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9" y="7"/>
                      </a:cxn>
                      <a:cxn ang="0">
                        <a:pos x="9" y="7"/>
                      </a:cxn>
                      <a:cxn ang="0">
                        <a:pos x="9" y="7"/>
                      </a:cxn>
                      <a:cxn ang="0">
                        <a:pos x="9" y="6"/>
                      </a:cxn>
                      <a:cxn ang="0">
                        <a:pos x="9" y="7"/>
                      </a:cxn>
                      <a:cxn ang="0">
                        <a:pos x="9" y="6"/>
                      </a:cxn>
                      <a:cxn ang="0">
                        <a:pos x="9" y="6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8">
                        <a:moveTo>
                          <a:pt x="5" y="8"/>
                        </a:move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moveTo>
                          <a:pt x="5" y="8"/>
                        </a:move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moveTo>
                          <a:pt x="9" y="7"/>
                        </a:move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moveTo>
                          <a:pt x="9" y="6"/>
                        </a:moveTo>
                        <a:cubicBezTo>
                          <a:pt x="9" y="6"/>
                          <a:pt x="9" y="6"/>
                          <a:pt x="9" y="7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6F0E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5" name="iSliḑè">
                    <a:extLst>
                      <a:ext uri="{FF2B5EF4-FFF2-40B4-BE49-F238E27FC236}">
                        <a16:creationId xmlns:a16="http://schemas.microsoft.com/office/drawing/2014/main" id="{5702E21E-E01C-46C7-5C89-CD011DBB3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7305" y="5151093"/>
                    <a:ext cx="32986" cy="2632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5" y="5"/>
                      </a:cxn>
                      <a:cxn ang="0">
                        <a:pos x="5" y="5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5" y="8"/>
                      </a:cxn>
                      <a:cxn ang="0">
                        <a:pos x="9" y="7"/>
                      </a:cxn>
                      <a:cxn ang="0">
                        <a:pos x="9" y="7"/>
                      </a:cxn>
                      <a:cxn ang="0">
                        <a:pos x="9" y="7"/>
                      </a:cxn>
                      <a:cxn ang="0">
                        <a:pos x="9" y="6"/>
                      </a:cxn>
                      <a:cxn ang="0">
                        <a:pos x="10" y="6"/>
                      </a:cxn>
                      <a:cxn ang="0">
                        <a:pos x="10" y="5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8">
                        <a:moveTo>
                          <a:pt x="10" y="0"/>
                        </a:moveTo>
                        <a:cubicBezTo>
                          <a:pt x="10" y="2"/>
                          <a:pt x="8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3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6"/>
                          <a:pt x="2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7" y="8"/>
                          <a:pt x="8" y="8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rgbClr val="F2B9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6" name="îS1îdè">
                    <a:extLst>
                      <a:ext uri="{FF2B5EF4-FFF2-40B4-BE49-F238E27FC236}">
                        <a16:creationId xmlns:a16="http://schemas.microsoft.com/office/drawing/2014/main" id="{0F906F80-BA94-0A91-AAC0-64BA3AF976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7484" y="5177421"/>
                    <a:ext cx="151" cy="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6F0E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7" name="ï$lîďè">
                    <a:extLst>
                      <a:ext uri="{FF2B5EF4-FFF2-40B4-BE49-F238E27FC236}">
                        <a16:creationId xmlns:a16="http://schemas.microsoft.com/office/drawing/2014/main" id="{FE8C82ED-4165-6E3F-39D0-CA27947AC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7662" y="5151093"/>
                    <a:ext cx="36315" cy="263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2" y="6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6" y="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7"/>
                          <a:pt x="4" y="8"/>
                          <a:pt x="6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9" y="8"/>
                          <a:pt x="11" y="6"/>
                          <a:pt x="11" y="4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1" y="3"/>
                          <a:pt x="8" y="5"/>
                          <a:pt x="6" y="5"/>
                        </a:cubicBezTo>
                        <a:cubicBezTo>
                          <a:pt x="3" y="5"/>
                          <a:pt x="1" y="2"/>
                          <a:pt x="0" y="0"/>
                        </a:cubicBezTo>
                      </a:path>
                    </a:pathLst>
                  </a:custGeom>
                  <a:solidFill>
                    <a:srgbClr val="F2B9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8" name="iSļïḍè">
                    <a:extLst>
                      <a:ext uri="{FF2B5EF4-FFF2-40B4-BE49-F238E27FC236}">
                        <a16:creationId xmlns:a16="http://schemas.microsoft.com/office/drawing/2014/main" id="{693B9E47-6DD6-53B0-A2B4-89B2768AC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348" y="5147764"/>
                    <a:ext cx="16493" cy="29657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9">
                        <a:moveTo>
                          <a:pt x="5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moveTo>
                          <a:pt x="5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moveTo>
                          <a:pt x="5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6F0E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89" name="ïṩḻîḍè">
                    <a:extLst>
                      <a:ext uri="{FF2B5EF4-FFF2-40B4-BE49-F238E27FC236}">
                        <a16:creationId xmlns:a16="http://schemas.microsoft.com/office/drawing/2014/main" id="{A53F6BC5-D5C9-483A-92BC-D402C74B85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1348" y="5147764"/>
                    <a:ext cx="36315" cy="2965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1" y="7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5" y="9"/>
                      </a:cxn>
                      <a:cxn ang="0">
                        <a:pos x="11" y="5"/>
                      </a:cxn>
                      <a:cxn ang="0">
                        <a:pos x="11" y="1"/>
                      </a:cxn>
                      <a:cxn ang="0">
                        <a:pos x="6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9"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7"/>
                          <a:pt x="1" y="7"/>
                        </a:cubicBezTo>
                        <a:cubicBezTo>
                          <a:pt x="2" y="8"/>
                          <a:pt x="4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8" y="9"/>
                          <a:pt x="10" y="7"/>
                          <a:pt x="11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4"/>
                          <a:pt x="8" y="6"/>
                          <a:pt x="6" y="6"/>
                        </a:cubicBezTo>
                        <a:cubicBezTo>
                          <a:pt x="3" y="6"/>
                          <a:pt x="0" y="3"/>
                          <a:pt x="0" y="0"/>
                        </a:cubicBezTo>
                      </a:path>
                    </a:pathLst>
                  </a:custGeom>
                  <a:solidFill>
                    <a:srgbClr val="F2B9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0" name="ïSľíďê">
                    <a:extLst>
                      <a:ext uri="{FF2B5EF4-FFF2-40B4-BE49-F238E27FC236}">
                        <a16:creationId xmlns:a16="http://schemas.microsoft.com/office/drawing/2014/main" id="{436146C6-4C39-1B08-9765-B46B6DD17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113" y="5160928"/>
                    <a:ext cx="19822" cy="1649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5" y="3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5">
                        <a:moveTo>
                          <a:pt x="6" y="0"/>
                        </a:moveTo>
                        <a:cubicBezTo>
                          <a:pt x="6" y="3"/>
                          <a:pt x="3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4" y="4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rgbClr val="F6F0E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1" name="ï$ļiḍé">
                    <a:extLst>
                      <a:ext uri="{FF2B5EF4-FFF2-40B4-BE49-F238E27FC236}">
                        <a16:creationId xmlns:a16="http://schemas.microsoft.com/office/drawing/2014/main" id="{FC353142-4F0B-F8FE-2A0F-1D7352252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3620" y="5151093"/>
                    <a:ext cx="36315" cy="26328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5" y="5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5" y="8"/>
                      </a:cxn>
                      <a:cxn ang="0">
                        <a:pos x="11" y="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8">
                        <a:moveTo>
                          <a:pt x="11" y="0"/>
                        </a:moveTo>
                        <a:cubicBezTo>
                          <a:pt x="10" y="2"/>
                          <a:pt x="8" y="5"/>
                          <a:pt x="5" y="5"/>
                        </a:cubicBezTo>
                        <a:cubicBezTo>
                          <a:pt x="3" y="5"/>
                          <a:pt x="1" y="3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6"/>
                          <a:pt x="3" y="8"/>
                          <a:pt x="5" y="8"/>
                        </a:cubicBezTo>
                        <a:cubicBezTo>
                          <a:pt x="8" y="8"/>
                          <a:pt x="11" y="6"/>
                          <a:pt x="11" y="3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</a:path>
                    </a:pathLst>
                  </a:custGeom>
                  <a:solidFill>
                    <a:srgbClr val="F2B9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2" name="î$ḻíḑè">
                    <a:extLst>
                      <a:ext uri="{FF2B5EF4-FFF2-40B4-BE49-F238E27FC236}">
                        <a16:creationId xmlns:a16="http://schemas.microsoft.com/office/drawing/2014/main" id="{A5C7EB69-97D9-A47C-75DF-25B0AEA75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6600" y="4626348"/>
                    <a:ext cx="39643" cy="39643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3" name="išḻiḋê">
                    <a:extLst>
                      <a:ext uri="{FF2B5EF4-FFF2-40B4-BE49-F238E27FC236}">
                        <a16:creationId xmlns:a16="http://schemas.microsoft.com/office/drawing/2014/main" id="{54542945-48E5-E89F-3811-CE670C03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6600" y="4731963"/>
                    <a:ext cx="39643" cy="39643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4" name="ïsļïḋe">
                    <a:extLst>
                      <a:ext uri="{FF2B5EF4-FFF2-40B4-BE49-F238E27FC236}">
                        <a16:creationId xmlns:a16="http://schemas.microsoft.com/office/drawing/2014/main" id="{A1FEB39E-9D84-4DFD-B49B-1B11114E1A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7484" y="4969520"/>
                    <a:ext cx="52807" cy="5280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695" name="íSļîḓê">
                    <a:extLst>
                      <a:ext uri="{FF2B5EF4-FFF2-40B4-BE49-F238E27FC236}">
                        <a16:creationId xmlns:a16="http://schemas.microsoft.com/office/drawing/2014/main" id="{A2DAC7A1-395A-5F88-479F-DC60BFD4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7470" y="4979507"/>
                    <a:ext cx="32986" cy="32986"/>
                  </a:xfrm>
                  <a:prstGeom prst="ellipse">
                    <a:avLst/>
                  </a:prstGeom>
                  <a:solidFill>
                    <a:srgbClr val="D1D3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253" name="ïśľîḓè">
                  <a:extLst>
                    <a:ext uri="{FF2B5EF4-FFF2-40B4-BE49-F238E27FC236}">
                      <a16:creationId xmlns:a16="http://schemas.microsoft.com/office/drawing/2014/main" id="{C6A4D4E0-B019-25BF-A18A-5256C04867E9}"/>
                    </a:ext>
                  </a:extLst>
                </p:cNvPr>
                <p:cNvGrpSpPr/>
                <p:nvPr/>
              </p:nvGrpSpPr>
              <p:grpSpPr>
                <a:xfrm>
                  <a:off x="6969499" y="2258811"/>
                  <a:ext cx="1551537" cy="1514769"/>
                  <a:chOff x="2135560" y="1920161"/>
                  <a:chExt cx="1551537" cy="1514769"/>
                </a:xfrm>
              </p:grpSpPr>
              <p:sp>
                <p:nvSpPr>
                  <p:cNvPr id="432" name="îṥḻîḍé">
                    <a:extLst>
                      <a:ext uri="{FF2B5EF4-FFF2-40B4-BE49-F238E27FC236}">
                        <a16:creationId xmlns:a16="http://schemas.microsoft.com/office/drawing/2014/main" id="{9564F7CA-2536-C2CE-1640-6398DDB87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5560" y="3401944"/>
                    <a:ext cx="1551537" cy="32986"/>
                  </a:xfrm>
                  <a:custGeom>
                    <a:avLst/>
                    <a:gdLst/>
                    <a:ahLst/>
                    <a:cxnLst>
                      <a:cxn ang="0">
                        <a:pos x="465" y="10"/>
                      </a:cxn>
                      <a:cxn ang="0">
                        <a:pos x="5" y="10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465" y="0"/>
                      </a:cxn>
                      <a:cxn ang="0">
                        <a:pos x="470" y="5"/>
                      </a:cxn>
                      <a:cxn ang="0">
                        <a:pos x="465" y="10"/>
                      </a:cxn>
                    </a:cxnLst>
                    <a:rect l="0" t="0" r="r" b="b"/>
                    <a:pathLst>
                      <a:path w="470" h="10">
                        <a:moveTo>
                          <a:pt x="465" y="10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2" y="10"/>
                          <a:pt x="0" y="7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465" y="0"/>
                          <a:pt x="465" y="0"/>
                          <a:pt x="465" y="0"/>
                        </a:cubicBezTo>
                        <a:cubicBezTo>
                          <a:pt x="468" y="0"/>
                          <a:pt x="470" y="2"/>
                          <a:pt x="470" y="5"/>
                        </a:cubicBezTo>
                        <a:cubicBezTo>
                          <a:pt x="470" y="7"/>
                          <a:pt x="468" y="10"/>
                          <a:pt x="465" y="10"/>
                        </a:cubicBezTo>
                        <a:close/>
                      </a:path>
                    </a:pathLst>
                  </a:custGeom>
                  <a:solidFill>
                    <a:srgbClr val="A9AC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3" name="îṣḷíḑê">
                    <a:extLst>
                      <a:ext uri="{FF2B5EF4-FFF2-40B4-BE49-F238E27FC236}">
                        <a16:creationId xmlns:a16="http://schemas.microsoft.com/office/drawing/2014/main" id="{8919C8D2-7DB5-2A7E-C63D-FE799D949E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6052" y="2448234"/>
                    <a:ext cx="95628" cy="102286"/>
                  </a:xfrm>
                  <a:custGeom>
                    <a:avLst/>
                    <a:gdLst/>
                    <a:ahLst/>
                    <a:cxnLst>
                      <a:cxn ang="0">
                        <a:pos x="0" y="676"/>
                      </a:cxn>
                      <a:cxn ang="0">
                        <a:pos x="632" y="545"/>
                      </a:cxn>
                      <a:cxn ang="0">
                        <a:pos x="632" y="0"/>
                      </a:cxn>
                      <a:cxn ang="0">
                        <a:pos x="21" y="0"/>
                      </a:cxn>
                      <a:cxn ang="0">
                        <a:pos x="0" y="676"/>
                      </a:cxn>
                    </a:cxnLst>
                    <a:rect l="0" t="0" r="r" b="b"/>
                    <a:pathLst>
                      <a:path w="632" h="676">
                        <a:moveTo>
                          <a:pt x="0" y="676"/>
                        </a:moveTo>
                        <a:lnTo>
                          <a:pt x="632" y="545"/>
                        </a:lnTo>
                        <a:lnTo>
                          <a:pt x="632" y="0"/>
                        </a:lnTo>
                        <a:lnTo>
                          <a:pt x="21" y="0"/>
                        </a:lnTo>
                        <a:lnTo>
                          <a:pt x="0" y="676"/>
                        </a:lnTo>
                        <a:close/>
                      </a:path>
                    </a:pathLst>
                  </a:custGeom>
                  <a:solidFill>
                    <a:srgbClr val="CE88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4" name="íş1îḓè">
                    <a:extLst>
                      <a:ext uri="{FF2B5EF4-FFF2-40B4-BE49-F238E27FC236}">
                        <a16:creationId xmlns:a16="http://schemas.microsoft.com/office/drawing/2014/main" id="{B13D77F8-D357-BA0D-2054-B6A7A5304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6052" y="2448234"/>
                    <a:ext cx="95628" cy="102286"/>
                  </a:xfrm>
                  <a:custGeom>
                    <a:avLst/>
                    <a:gdLst/>
                    <a:ahLst/>
                    <a:cxnLst>
                      <a:cxn ang="0">
                        <a:pos x="0" y="676"/>
                      </a:cxn>
                      <a:cxn ang="0">
                        <a:pos x="632" y="545"/>
                      </a:cxn>
                      <a:cxn ang="0">
                        <a:pos x="632" y="0"/>
                      </a:cxn>
                      <a:cxn ang="0">
                        <a:pos x="21" y="0"/>
                      </a:cxn>
                      <a:cxn ang="0">
                        <a:pos x="0" y="676"/>
                      </a:cxn>
                    </a:cxnLst>
                    <a:rect l="0" t="0" r="r" b="b"/>
                    <a:pathLst>
                      <a:path w="632" h="676">
                        <a:moveTo>
                          <a:pt x="0" y="676"/>
                        </a:moveTo>
                        <a:lnTo>
                          <a:pt x="632" y="545"/>
                        </a:lnTo>
                        <a:lnTo>
                          <a:pt x="632" y="0"/>
                        </a:lnTo>
                        <a:lnTo>
                          <a:pt x="21" y="0"/>
                        </a:lnTo>
                        <a:lnTo>
                          <a:pt x="0" y="676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5" name="işľïḋe">
                    <a:extLst>
                      <a:ext uri="{FF2B5EF4-FFF2-40B4-BE49-F238E27FC236}">
                        <a16:creationId xmlns:a16="http://schemas.microsoft.com/office/drawing/2014/main" id="{848995F4-2006-DBC5-69EC-522E301A0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2736" y="2372276"/>
                    <a:ext cx="26479" cy="118779"/>
                  </a:xfrm>
                  <a:custGeom>
                    <a:avLst/>
                    <a:gdLst/>
                    <a:ahLst/>
                    <a:cxnLst>
                      <a:cxn ang="0">
                        <a:pos x="4" y="36"/>
                      </a:cxn>
                      <a:cxn ang="0">
                        <a:pos x="8" y="32"/>
                      </a:cxn>
                      <a:cxn ang="0">
                        <a:pos x="8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32"/>
                      </a:cxn>
                      <a:cxn ang="0">
                        <a:pos x="4" y="36"/>
                      </a:cxn>
                    </a:cxnLst>
                    <a:rect l="0" t="0" r="r" b="b"/>
                    <a:pathLst>
                      <a:path w="8" h="36">
                        <a:moveTo>
                          <a:pt x="4" y="36"/>
                        </a:moveTo>
                        <a:cubicBezTo>
                          <a:pt x="6" y="36"/>
                          <a:pt x="8" y="34"/>
                          <a:pt x="8" y="32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1"/>
                          <a:pt x="6" y="0"/>
                          <a:pt x="4" y="0"/>
                        </a:cubicBezTo>
                        <a:cubicBezTo>
                          <a:pt x="1" y="0"/>
                          <a:pt x="0" y="1"/>
                          <a:pt x="0" y="4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4"/>
                          <a:pt x="1" y="36"/>
                          <a:pt x="4" y="36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6" name="iş1íḋe">
                    <a:extLst>
                      <a:ext uri="{FF2B5EF4-FFF2-40B4-BE49-F238E27FC236}">
                        <a16:creationId xmlns:a16="http://schemas.microsoft.com/office/drawing/2014/main" id="{F4C58B42-8769-335D-C1C6-A71F431C0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9216" y="2434919"/>
                    <a:ext cx="26328" cy="56136"/>
                  </a:xfrm>
                  <a:custGeom>
                    <a:avLst/>
                    <a:gdLst/>
                    <a:ahLst/>
                    <a:cxnLst>
                      <a:cxn ang="0">
                        <a:pos x="4" y="17"/>
                      </a:cxn>
                      <a:cxn ang="0">
                        <a:pos x="8" y="13"/>
                      </a:cxn>
                      <a:cxn ang="0">
                        <a:pos x="8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4" y="17"/>
                      </a:cxn>
                    </a:cxnLst>
                    <a:rect l="0" t="0" r="r" b="b"/>
                    <a:pathLst>
                      <a:path w="8" h="17">
                        <a:moveTo>
                          <a:pt x="4" y="17"/>
                        </a:moveTo>
                        <a:cubicBezTo>
                          <a:pt x="6" y="17"/>
                          <a:pt x="8" y="15"/>
                          <a:pt x="8" y="13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5"/>
                          <a:pt x="2" y="17"/>
                          <a:pt x="4" y="17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7" name="íşḷiḍé">
                    <a:extLst>
                      <a:ext uri="{FF2B5EF4-FFF2-40B4-BE49-F238E27FC236}">
                        <a16:creationId xmlns:a16="http://schemas.microsoft.com/office/drawing/2014/main" id="{3964A3A5-EBB6-6502-EABA-E1A5643C55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5544" y="2434919"/>
                    <a:ext cx="26479" cy="56136"/>
                  </a:xfrm>
                  <a:custGeom>
                    <a:avLst/>
                    <a:gdLst/>
                    <a:ahLst/>
                    <a:cxnLst>
                      <a:cxn ang="0">
                        <a:pos x="4" y="17"/>
                      </a:cxn>
                      <a:cxn ang="0">
                        <a:pos x="8" y="13"/>
                      </a:cxn>
                      <a:cxn ang="0">
                        <a:pos x="8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4" y="17"/>
                      </a:cxn>
                    </a:cxnLst>
                    <a:rect l="0" t="0" r="r" b="b"/>
                    <a:pathLst>
                      <a:path w="8" h="17">
                        <a:moveTo>
                          <a:pt x="4" y="17"/>
                        </a:moveTo>
                        <a:cubicBezTo>
                          <a:pt x="7" y="17"/>
                          <a:pt x="8" y="15"/>
                          <a:pt x="8" y="13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2"/>
                          <a:pt x="7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5"/>
                          <a:pt x="2" y="17"/>
                          <a:pt x="4" y="17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8" name="iṧḷïde">
                    <a:extLst>
                      <a:ext uri="{FF2B5EF4-FFF2-40B4-BE49-F238E27FC236}">
                        <a16:creationId xmlns:a16="http://schemas.microsoft.com/office/drawing/2014/main" id="{17B4F227-E2DA-D32A-26BE-41FD0BE7BA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5352" y="2434919"/>
                    <a:ext cx="26328" cy="56136"/>
                  </a:xfrm>
                  <a:custGeom>
                    <a:avLst/>
                    <a:gdLst/>
                    <a:ahLst/>
                    <a:cxnLst>
                      <a:cxn ang="0">
                        <a:pos x="4" y="17"/>
                      </a:cxn>
                      <a:cxn ang="0">
                        <a:pos x="8" y="13"/>
                      </a:cxn>
                      <a:cxn ang="0">
                        <a:pos x="8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4" y="17"/>
                      </a:cxn>
                    </a:cxnLst>
                    <a:rect l="0" t="0" r="r" b="b"/>
                    <a:pathLst>
                      <a:path w="8" h="17">
                        <a:moveTo>
                          <a:pt x="4" y="17"/>
                        </a:moveTo>
                        <a:cubicBezTo>
                          <a:pt x="6" y="17"/>
                          <a:pt x="8" y="15"/>
                          <a:pt x="8" y="13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5"/>
                          <a:pt x="2" y="17"/>
                          <a:pt x="4" y="17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9" name="iṧḷíḓê">
                    <a:extLst>
                      <a:ext uri="{FF2B5EF4-FFF2-40B4-BE49-F238E27FC236}">
                        <a16:creationId xmlns:a16="http://schemas.microsoft.com/office/drawing/2014/main" id="{A7ED0663-9671-0A32-9104-0EAB3FB3E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901" y="2501042"/>
                    <a:ext cx="92451" cy="1154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0"/>
                      </a:cxn>
                      <a:cxn ang="0">
                        <a:pos x="23" y="13"/>
                      </a:cxn>
                      <a:cxn ang="0">
                        <a:pos x="28" y="13"/>
                      </a:cxn>
                      <a:cxn ang="0">
                        <a:pos x="28" y="35"/>
                      </a:cxn>
                      <a:cxn ang="0">
                        <a:pos x="7" y="35"/>
                      </a:cxn>
                      <a:cxn ang="0">
                        <a:pos x="7" y="17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35">
                        <a:moveTo>
                          <a:pt x="0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21" y="3"/>
                          <a:pt x="23" y="6"/>
                          <a:pt x="23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7" y="17"/>
                          <a:pt x="0" y="17"/>
                          <a:pt x="0" y="6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0" name="îṡļíḓè">
                    <a:extLst>
                      <a:ext uri="{FF2B5EF4-FFF2-40B4-BE49-F238E27FC236}">
                        <a16:creationId xmlns:a16="http://schemas.microsoft.com/office/drawing/2014/main" id="{A3C3097C-E241-FDA6-E004-DFAC71AA0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9229" y="2481220"/>
                    <a:ext cx="92451" cy="135272"/>
                  </a:xfrm>
                  <a:custGeom>
                    <a:avLst/>
                    <a:gdLst/>
                    <a:ahLst/>
                    <a:cxnLst>
                      <a:cxn ang="0">
                        <a:pos x="28" y="6"/>
                      </a:cxn>
                      <a:cxn ang="0">
                        <a:pos x="12" y="19"/>
                      </a:cxn>
                      <a:cxn ang="0">
                        <a:pos x="0" y="19"/>
                      </a:cxn>
                      <a:cxn ang="0">
                        <a:pos x="0" y="41"/>
                      </a:cxn>
                      <a:cxn ang="0">
                        <a:pos x="21" y="41"/>
                      </a:cxn>
                      <a:cxn ang="0">
                        <a:pos x="21" y="23"/>
                      </a:cxn>
                      <a:cxn ang="0">
                        <a:pos x="28" y="14"/>
                      </a:cxn>
                      <a:cxn ang="0">
                        <a:pos x="28" y="6"/>
                      </a:cxn>
                    </a:cxnLst>
                    <a:rect l="0" t="0" r="r" b="b"/>
                    <a:pathLst>
                      <a:path w="28" h="41">
                        <a:moveTo>
                          <a:pt x="28" y="6"/>
                        </a:moveTo>
                        <a:cubicBezTo>
                          <a:pt x="28" y="6"/>
                          <a:pt x="12" y="0"/>
                          <a:pt x="12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21" y="23"/>
                          <a:pt x="28" y="23"/>
                          <a:pt x="28" y="14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1" name="ïṥlïḍè">
                    <a:extLst>
                      <a:ext uri="{FF2B5EF4-FFF2-40B4-BE49-F238E27FC236}">
                        <a16:creationId xmlns:a16="http://schemas.microsoft.com/office/drawing/2014/main" id="{3324BE36-BEB1-9587-0727-6F4B2AC1F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6052" y="2557027"/>
                    <a:ext cx="3178" cy="396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1" y="12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2">
                        <a:moveTo>
                          <a:pt x="0" y="0"/>
                        </a:move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2"/>
                          <a:pt x="1" y="12"/>
                          <a:pt x="1" y="1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2" name="ísľîdé">
                    <a:extLst>
                      <a:ext uri="{FF2B5EF4-FFF2-40B4-BE49-F238E27FC236}">
                        <a16:creationId xmlns:a16="http://schemas.microsoft.com/office/drawing/2014/main" id="{BB70A6A6-521D-16E0-E8DC-82818D46A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9229" y="2553849"/>
                    <a:ext cx="69452" cy="52807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5" y="2"/>
                      </a:cxn>
                      <a:cxn ang="0">
                        <a:pos x="0" y="1"/>
                      </a:cxn>
                      <a:cxn ang="0">
                        <a:pos x="0" y="13"/>
                      </a:cxn>
                      <a:cxn ang="0">
                        <a:pos x="21" y="16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9" y="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1" h="16">
                        <a:moveTo>
                          <a:pt x="13" y="0"/>
                        </a:moveTo>
                        <a:cubicBezTo>
                          <a:pt x="10" y="1"/>
                          <a:pt x="7" y="2"/>
                          <a:pt x="5" y="2"/>
                        </a:cubicBezTo>
                        <a:cubicBezTo>
                          <a:pt x="3" y="2"/>
                          <a:pt x="1" y="1"/>
                          <a:pt x="0" y="1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6" y="14"/>
                          <a:pt x="15" y="15"/>
                          <a:pt x="21" y="16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5" y="1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3" name="i$ļíḍê">
                    <a:extLst>
                      <a:ext uri="{FF2B5EF4-FFF2-40B4-BE49-F238E27FC236}">
                        <a16:creationId xmlns:a16="http://schemas.microsoft.com/office/drawing/2014/main" id="{D90843FA-0CFA-E7C7-1778-30BE9902B2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901" y="2474562"/>
                    <a:ext cx="26328" cy="46301"/>
                  </a:xfrm>
                  <a:prstGeom prst="rect">
                    <a:avLst/>
                  </a:prstGeom>
                  <a:solidFill>
                    <a:srgbClr val="FBC4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4" name="îsḻíďé">
                    <a:extLst>
                      <a:ext uri="{FF2B5EF4-FFF2-40B4-BE49-F238E27FC236}">
                        <a16:creationId xmlns:a16="http://schemas.microsoft.com/office/drawing/2014/main" id="{3277FC48-CAA8-7B37-7243-3E4364087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901" y="2474562"/>
                    <a:ext cx="26328" cy="463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5" name="íṧ1íḓê">
                    <a:extLst>
                      <a:ext uri="{FF2B5EF4-FFF2-40B4-BE49-F238E27FC236}">
                        <a16:creationId xmlns:a16="http://schemas.microsoft.com/office/drawing/2014/main" id="{E4A1A7E8-563D-3C09-D526-18368F9DC4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5544" y="2461398"/>
                    <a:ext cx="26479" cy="29657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5" y="3"/>
                      </a:cxn>
                      <a:cxn ang="0">
                        <a:pos x="4" y="3"/>
                      </a:cxn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4" y="9"/>
                      </a:cxn>
                      <a:cxn ang="0">
                        <a:pos x="8" y="5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9">
                        <a:moveTo>
                          <a:pt x="8" y="0"/>
                        </a:moveTo>
                        <a:cubicBezTo>
                          <a:pt x="8" y="2"/>
                          <a:pt x="7" y="3"/>
                          <a:pt x="5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2" y="3"/>
                          <a:pt x="0" y="2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7"/>
                          <a:pt x="2" y="9"/>
                          <a:pt x="4" y="9"/>
                        </a:cubicBezTo>
                        <a:cubicBezTo>
                          <a:pt x="7" y="9"/>
                          <a:pt x="8" y="7"/>
                          <a:pt x="8" y="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6" name="îS1íḍê">
                    <a:extLst>
                      <a:ext uri="{FF2B5EF4-FFF2-40B4-BE49-F238E27FC236}">
                        <a16:creationId xmlns:a16="http://schemas.microsoft.com/office/drawing/2014/main" id="{8A0C8880-5509-E6C4-2BF2-EE1671F226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5352" y="2461398"/>
                    <a:ext cx="26328" cy="29657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5" y="3"/>
                      </a:cxn>
                      <a:cxn ang="0">
                        <a:pos x="3" y="3"/>
                      </a:cxn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4" y="9"/>
                      </a:cxn>
                      <a:cxn ang="0">
                        <a:pos x="8" y="5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9">
                        <a:moveTo>
                          <a:pt x="8" y="0"/>
                        </a:moveTo>
                        <a:cubicBezTo>
                          <a:pt x="8" y="2"/>
                          <a:pt x="7" y="3"/>
                          <a:pt x="5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7"/>
                          <a:pt x="2" y="9"/>
                          <a:pt x="4" y="9"/>
                        </a:cubicBezTo>
                        <a:cubicBezTo>
                          <a:pt x="6" y="9"/>
                          <a:pt x="8" y="7"/>
                          <a:pt x="8" y="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7" name="íṡľíḍê">
                    <a:extLst>
                      <a:ext uri="{FF2B5EF4-FFF2-40B4-BE49-F238E27FC236}">
                        <a16:creationId xmlns:a16="http://schemas.microsoft.com/office/drawing/2014/main" id="{C7CD2D9F-1E0A-DCBB-58B1-0A1AF65D33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9216" y="2477891"/>
                    <a:ext cx="151" cy="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8" name="ïṡḷiḋé">
                    <a:extLst>
                      <a:ext uri="{FF2B5EF4-FFF2-40B4-BE49-F238E27FC236}">
                        <a16:creationId xmlns:a16="http://schemas.microsoft.com/office/drawing/2014/main" id="{D0C61551-702B-6958-DB1A-07782FFC26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2736" y="2458069"/>
                    <a:ext cx="26479" cy="29657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5" y="5"/>
                      </a:cxn>
                      <a:cxn ang="0">
                        <a:pos x="5" y="9"/>
                      </a:cxn>
                      <a:cxn ang="0">
                        <a:pos x="6" y="9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9">
                        <a:moveTo>
                          <a:pt x="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7" y="8"/>
                          <a:pt x="7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49" name="íśḻîḑé">
                    <a:extLst>
                      <a:ext uri="{FF2B5EF4-FFF2-40B4-BE49-F238E27FC236}">
                        <a16:creationId xmlns:a16="http://schemas.microsoft.com/office/drawing/2014/main" id="{30A6F8F5-F26C-F691-1745-8FD8D83CD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2736" y="2474562"/>
                    <a:ext cx="16493" cy="13164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4"/>
                      </a:cxn>
                      <a:cxn ang="0">
                        <a:pos x="5" y="4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0" name="îṥļîḍé">
                    <a:extLst>
                      <a:ext uri="{FF2B5EF4-FFF2-40B4-BE49-F238E27FC236}">
                        <a16:creationId xmlns:a16="http://schemas.microsoft.com/office/drawing/2014/main" id="{FC304930-C2FF-AF6F-E7F6-7DB018A9A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2380" y="2491055"/>
                    <a:ext cx="151" cy="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078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1" name="i$ľíḋe">
                    <a:extLst>
                      <a:ext uri="{FF2B5EF4-FFF2-40B4-BE49-F238E27FC236}">
                        <a16:creationId xmlns:a16="http://schemas.microsoft.com/office/drawing/2014/main" id="{04E529E3-2C7E-E4EC-C66F-A6431E126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9216" y="2458069"/>
                    <a:ext cx="26328" cy="3298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2" y="9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8" y="6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8" h="10">
                        <a:moveTo>
                          <a:pt x="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8"/>
                          <a:pt x="1" y="9"/>
                          <a:pt x="2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6" y="10"/>
                          <a:pt x="8" y="8"/>
                          <a:pt x="8" y="6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rgbClr val="EAAD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2" name="îṣḷîďe">
                    <a:extLst>
                      <a:ext uri="{FF2B5EF4-FFF2-40B4-BE49-F238E27FC236}">
                        <a16:creationId xmlns:a16="http://schemas.microsoft.com/office/drawing/2014/main" id="{10D9E3B7-BA82-1FCC-9F3C-D13988E01D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901" y="2461398"/>
                    <a:ext cx="56136" cy="29657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  <a:cxn ang="0">
                        <a:pos x="17" y="0"/>
                      </a:cxn>
                      <a:cxn ang="0">
                        <a:pos x="17" y="2"/>
                      </a:cxn>
                      <a:cxn ang="0">
                        <a:pos x="10" y="9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7" h="9">
                        <a:moveTo>
                          <a:pt x="0" y="9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6"/>
                          <a:pt x="14" y="9"/>
                          <a:pt x="10" y="9"/>
                        </a:cubicBez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3" name="íṡļïḑé">
                    <a:extLst>
                      <a:ext uri="{FF2B5EF4-FFF2-40B4-BE49-F238E27FC236}">
                        <a16:creationId xmlns:a16="http://schemas.microsoft.com/office/drawing/2014/main" id="{944C614B-414F-5642-ED2B-D08677CA3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6052" y="2570342"/>
                    <a:ext cx="72629" cy="1649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4" name="ïśľîdé">
                    <a:extLst>
                      <a:ext uri="{FF2B5EF4-FFF2-40B4-BE49-F238E27FC236}">
                        <a16:creationId xmlns:a16="http://schemas.microsoft.com/office/drawing/2014/main" id="{D9108C86-2E99-2762-14CD-807038122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7286" y="2586835"/>
                    <a:ext cx="207901" cy="244215"/>
                  </a:xfrm>
                  <a:custGeom>
                    <a:avLst/>
                    <a:gdLst/>
                    <a:ahLst/>
                    <a:cxnLst>
                      <a:cxn ang="0">
                        <a:pos x="44" y="71"/>
                      </a:cxn>
                      <a:cxn ang="0">
                        <a:pos x="0" y="55"/>
                      </a:cxn>
                      <a:cxn ang="0">
                        <a:pos x="8" y="31"/>
                      </a:cxn>
                      <a:cxn ang="0">
                        <a:pos x="37" y="41"/>
                      </a:cxn>
                      <a:cxn ang="0">
                        <a:pos x="37" y="0"/>
                      </a:cxn>
                      <a:cxn ang="0">
                        <a:pos x="63" y="0"/>
                      </a:cxn>
                      <a:cxn ang="0">
                        <a:pos x="63" y="58"/>
                      </a:cxn>
                      <a:cxn ang="0">
                        <a:pos x="44" y="71"/>
                      </a:cxn>
                    </a:cxnLst>
                    <a:rect l="0" t="0" r="r" b="b"/>
                    <a:pathLst>
                      <a:path w="63" h="74">
                        <a:moveTo>
                          <a:pt x="44" y="71"/>
                        </a:move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37" y="41"/>
                          <a:pt x="37" y="41"/>
                          <a:pt x="37" y="41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63" y="58"/>
                          <a:pt x="63" y="58"/>
                          <a:pt x="63" y="58"/>
                        </a:cubicBezTo>
                        <a:cubicBezTo>
                          <a:pt x="63" y="68"/>
                          <a:pt x="54" y="74"/>
                          <a:pt x="44" y="71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5" name="išļíďê">
                    <a:extLst>
                      <a:ext uri="{FF2B5EF4-FFF2-40B4-BE49-F238E27FC236}">
                        <a16:creationId xmlns:a16="http://schemas.microsoft.com/office/drawing/2014/main" id="{1ED73666-8003-64F2-01CD-80EF8AF3B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9770" y="2784749"/>
                    <a:ext cx="69452" cy="141929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6" name="iṣḻïdè">
                    <a:extLst>
                      <a:ext uri="{FF2B5EF4-FFF2-40B4-BE49-F238E27FC236}">
                        <a16:creationId xmlns:a16="http://schemas.microsoft.com/office/drawing/2014/main" id="{9EED2548-329B-866E-C469-F38D2AEE8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714" y="2788078"/>
                    <a:ext cx="231051" cy="300351"/>
                  </a:xfrm>
                  <a:custGeom>
                    <a:avLst/>
                    <a:gdLst/>
                    <a:ahLst/>
                    <a:cxnLst>
                      <a:cxn ang="0">
                        <a:pos x="1527" y="1985"/>
                      </a:cxn>
                      <a:cxn ang="0">
                        <a:pos x="1527" y="66"/>
                      </a:cxn>
                      <a:cxn ang="0">
                        <a:pos x="1222" y="0"/>
                      </a:cxn>
                      <a:cxn ang="0">
                        <a:pos x="283" y="0"/>
                      </a:cxn>
                      <a:cxn ang="0">
                        <a:pos x="0" y="66"/>
                      </a:cxn>
                      <a:cxn ang="0">
                        <a:pos x="0" y="1985"/>
                      </a:cxn>
                      <a:cxn ang="0">
                        <a:pos x="1527" y="1985"/>
                      </a:cxn>
                    </a:cxnLst>
                    <a:rect l="0" t="0" r="r" b="b"/>
                    <a:pathLst>
                      <a:path w="1527" h="1985">
                        <a:moveTo>
                          <a:pt x="1527" y="1985"/>
                        </a:moveTo>
                        <a:lnTo>
                          <a:pt x="1527" y="66"/>
                        </a:lnTo>
                        <a:lnTo>
                          <a:pt x="1222" y="0"/>
                        </a:lnTo>
                        <a:lnTo>
                          <a:pt x="283" y="0"/>
                        </a:lnTo>
                        <a:lnTo>
                          <a:pt x="0" y="66"/>
                        </a:lnTo>
                        <a:lnTo>
                          <a:pt x="0" y="1985"/>
                        </a:lnTo>
                        <a:lnTo>
                          <a:pt x="1527" y="1985"/>
                        </a:lnTo>
                        <a:close/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7" name="îślîḑé">
                    <a:extLst>
                      <a:ext uri="{FF2B5EF4-FFF2-40B4-BE49-F238E27FC236}">
                        <a16:creationId xmlns:a16="http://schemas.microsoft.com/office/drawing/2014/main" id="{6180BAB5-3633-47E6-0F67-AB48F8D635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714" y="2788078"/>
                    <a:ext cx="231051" cy="300351"/>
                  </a:xfrm>
                  <a:custGeom>
                    <a:avLst/>
                    <a:gdLst/>
                    <a:ahLst/>
                    <a:cxnLst>
                      <a:cxn ang="0">
                        <a:pos x="1527" y="1985"/>
                      </a:cxn>
                      <a:cxn ang="0">
                        <a:pos x="1527" y="66"/>
                      </a:cxn>
                      <a:cxn ang="0">
                        <a:pos x="1222" y="0"/>
                      </a:cxn>
                      <a:cxn ang="0">
                        <a:pos x="283" y="0"/>
                      </a:cxn>
                      <a:cxn ang="0">
                        <a:pos x="0" y="66"/>
                      </a:cxn>
                      <a:cxn ang="0">
                        <a:pos x="0" y="1985"/>
                      </a:cxn>
                      <a:cxn ang="0">
                        <a:pos x="1527" y="1985"/>
                      </a:cxn>
                    </a:cxnLst>
                    <a:rect l="0" t="0" r="r" b="b"/>
                    <a:pathLst>
                      <a:path w="1527" h="1985">
                        <a:moveTo>
                          <a:pt x="1527" y="1985"/>
                        </a:moveTo>
                        <a:lnTo>
                          <a:pt x="1527" y="66"/>
                        </a:lnTo>
                        <a:lnTo>
                          <a:pt x="1222" y="0"/>
                        </a:lnTo>
                        <a:lnTo>
                          <a:pt x="283" y="0"/>
                        </a:lnTo>
                        <a:lnTo>
                          <a:pt x="0" y="66"/>
                        </a:lnTo>
                        <a:lnTo>
                          <a:pt x="0" y="1985"/>
                        </a:lnTo>
                        <a:lnTo>
                          <a:pt x="1527" y="1985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8" name="ïṥlïḋe">
                    <a:extLst>
                      <a:ext uri="{FF2B5EF4-FFF2-40B4-BE49-F238E27FC236}">
                        <a16:creationId xmlns:a16="http://schemas.microsoft.com/office/drawing/2014/main" id="{1D5CF81C-185A-A0AC-41C9-9F4B700BC9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685792"/>
                    <a:ext cx="241038" cy="303680"/>
                  </a:xfrm>
                  <a:custGeom>
                    <a:avLst/>
                    <a:gdLst/>
                    <a:ahLst/>
                    <a:cxnLst>
                      <a:cxn ang="0">
                        <a:pos x="1593" y="2007"/>
                      </a:cxn>
                      <a:cxn ang="0">
                        <a:pos x="1593" y="66"/>
                      </a:cxn>
                      <a:cxn ang="0">
                        <a:pos x="1287" y="0"/>
                      </a:cxn>
                      <a:cxn ang="0">
                        <a:pos x="306" y="0"/>
                      </a:cxn>
                      <a:cxn ang="0">
                        <a:pos x="0" y="66"/>
                      </a:cxn>
                      <a:cxn ang="0">
                        <a:pos x="0" y="2007"/>
                      </a:cxn>
                      <a:cxn ang="0">
                        <a:pos x="1593" y="2007"/>
                      </a:cxn>
                    </a:cxnLst>
                    <a:rect l="0" t="0" r="r" b="b"/>
                    <a:pathLst>
                      <a:path w="1593" h="2007">
                        <a:moveTo>
                          <a:pt x="1593" y="2007"/>
                        </a:moveTo>
                        <a:lnTo>
                          <a:pt x="1593" y="66"/>
                        </a:lnTo>
                        <a:lnTo>
                          <a:pt x="1287" y="0"/>
                        </a:lnTo>
                        <a:lnTo>
                          <a:pt x="306" y="0"/>
                        </a:lnTo>
                        <a:lnTo>
                          <a:pt x="0" y="66"/>
                        </a:lnTo>
                        <a:lnTo>
                          <a:pt x="0" y="2007"/>
                        </a:lnTo>
                        <a:lnTo>
                          <a:pt x="1593" y="200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59" name="iṥ1iďe">
                    <a:extLst>
                      <a:ext uri="{FF2B5EF4-FFF2-40B4-BE49-F238E27FC236}">
                        <a16:creationId xmlns:a16="http://schemas.microsoft.com/office/drawing/2014/main" id="{A5908C7A-E36E-2251-911B-207A56979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685792"/>
                    <a:ext cx="241038" cy="303680"/>
                  </a:xfrm>
                  <a:custGeom>
                    <a:avLst/>
                    <a:gdLst/>
                    <a:ahLst/>
                    <a:cxnLst>
                      <a:cxn ang="0">
                        <a:pos x="1593" y="2007"/>
                      </a:cxn>
                      <a:cxn ang="0">
                        <a:pos x="1593" y="66"/>
                      </a:cxn>
                      <a:cxn ang="0">
                        <a:pos x="1287" y="0"/>
                      </a:cxn>
                      <a:cxn ang="0">
                        <a:pos x="306" y="0"/>
                      </a:cxn>
                      <a:cxn ang="0">
                        <a:pos x="0" y="66"/>
                      </a:cxn>
                      <a:cxn ang="0">
                        <a:pos x="0" y="2007"/>
                      </a:cxn>
                      <a:cxn ang="0">
                        <a:pos x="1593" y="2007"/>
                      </a:cxn>
                    </a:cxnLst>
                    <a:rect l="0" t="0" r="r" b="b"/>
                    <a:pathLst>
                      <a:path w="1593" h="2007">
                        <a:moveTo>
                          <a:pt x="1593" y="2007"/>
                        </a:moveTo>
                        <a:lnTo>
                          <a:pt x="1593" y="66"/>
                        </a:lnTo>
                        <a:lnTo>
                          <a:pt x="1287" y="0"/>
                        </a:lnTo>
                        <a:lnTo>
                          <a:pt x="306" y="0"/>
                        </a:lnTo>
                        <a:lnTo>
                          <a:pt x="0" y="66"/>
                        </a:lnTo>
                        <a:lnTo>
                          <a:pt x="0" y="2007"/>
                        </a:lnTo>
                        <a:lnTo>
                          <a:pt x="1593" y="2007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0" name="iŝlïḍè">
                    <a:extLst>
                      <a:ext uri="{FF2B5EF4-FFF2-40B4-BE49-F238E27FC236}">
                        <a16:creationId xmlns:a16="http://schemas.microsoft.com/office/drawing/2014/main" id="{B4D42D55-3073-41D6-52BB-155B3D84E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679134"/>
                    <a:ext cx="241038" cy="39643"/>
                  </a:xfrm>
                  <a:custGeom>
                    <a:avLst/>
                    <a:gdLst/>
                    <a:ahLst/>
                    <a:cxnLst>
                      <a:cxn ang="0">
                        <a:pos x="1244" y="0"/>
                      </a:cxn>
                      <a:cxn ang="0">
                        <a:pos x="349" y="0"/>
                      </a:cxn>
                      <a:cxn ang="0">
                        <a:pos x="0" y="110"/>
                      </a:cxn>
                      <a:cxn ang="0">
                        <a:pos x="0" y="262"/>
                      </a:cxn>
                      <a:cxn ang="0">
                        <a:pos x="458" y="131"/>
                      </a:cxn>
                      <a:cxn ang="0">
                        <a:pos x="1135" y="131"/>
                      </a:cxn>
                      <a:cxn ang="0">
                        <a:pos x="1593" y="262"/>
                      </a:cxn>
                      <a:cxn ang="0">
                        <a:pos x="1593" y="110"/>
                      </a:cxn>
                      <a:cxn ang="0">
                        <a:pos x="1244" y="0"/>
                      </a:cxn>
                    </a:cxnLst>
                    <a:rect l="0" t="0" r="r" b="b"/>
                    <a:pathLst>
                      <a:path w="1593" h="262">
                        <a:moveTo>
                          <a:pt x="1244" y="0"/>
                        </a:moveTo>
                        <a:lnTo>
                          <a:pt x="349" y="0"/>
                        </a:lnTo>
                        <a:lnTo>
                          <a:pt x="0" y="110"/>
                        </a:lnTo>
                        <a:lnTo>
                          <a:pt x="0" y="262"/>
                        </a:lnTo>
                        <a:lnTo>
                          <a:pt x="458" y="131"/>
                        </a:lnTo>
                        <a:lnTo>
                          <a:pt x="1135" y="131"/>
                        </a:lnTo>
                        <a:lnTo>
                          <a:pt x="1593" y="262"/>
                        </a:lnTo>
                        <a:lnTo>
                          <a:pt x="1593" y="110"/>
                        </a:lnTo>
                        <a:lnTo>
                          <a:pt x="1244" y="0"/>
                        </a:lnTo>
                        <a:close/>
                      </a:path>
                    </a:pathLst>
                  </a:custGeom>
                  <a:solidFill>
                    <a:srgbClr val="FCFC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1" name="îSḷïḑè">
                    <a:extLst>
                      <a:ext uri="{FF2B5EF4-FFF2-40B4-BE49-F238E27FC236}">
                        <a16:creationId xmlns:a16="http://schemas.microsoft.com/office/drawing/2014/main" id="{8E58EA2C-63BD-103E-E1BD-A006C63C5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679134"/>
                    <a:ext cx="241038" cy="39643"/>
                  </a:xfrm>
                  <a:custGeom>
                    <a:avLst/>
                    <a:gdLst/>
                    <a:ahLst/>
                    <a:cxnLst>
                      <a:cxn ang="0">
                        <a:pos x="1244" y="0"/>
                      </a:cxn>
                      <a:cxn ang="0">
                        <a:pos x="349" y="0"/>
                      </a:cxn>
                      <a:cxn ang="0">
                        <a:pos x="0" y="110"/>
                      </a:cxn>
                      <a:cxn ang="0">
                        <a:pos x="0" y="262"/>
                      </a:cxn>
                      <a:cxn ang="0">
                        <a:pos x="458" y="131"/>
                      </a:cxn>
                      <a:cxn ang="0">
                        <a:pos x="1135" y="131"/>
                      </a:cxn>
                      <a:cxn ang="0">
                        <a:pos x="1593" y="262"/>
                      </a:cxn>
                      <a:cxn ang="0">
                        <a:pos x="1593" y="110"/>
                      </a:cxn>
                      <a:cxn ang="0">
                        <a:pos x="1244" y="0"/>
                      </a:cxn>
                    </a:cxnLst>
                    <a:rect l="0" t="0" r="r" b="b"/>
                    <a:pathLst>
                      <a:path w="1593" h="262">
                        <a:moveTo>
                          <a:pt x="1244" y="0"/>
                        </a:moveTo>
                        <a:lnTo>
                          <a:pt x="349" y="0"/>
                        </a:lnTo>
                        <a:lnTo>
                          <a:pt x="0" y="110"/>
                        </a:lnTo>
                        <a:lnTo>
                          <a:pt x="0" y="262"/>
                        </a:lnTo>
                        <a:lnTo>
                          <a:pt x="458" y="131"/>
                        </a:lnTo>
                        <a:lnTo>
                          <a:pt x="1135" y="131"/>
                        </a:lnTo>
                        <a:lnTo>
                          <a:pt x="1593" y="262"/>
                        </a:lnTo>
                        <a:lnTo>
                          <a:pt x="1593" y="110"/>
                        </a:lnTo>
                        <a:lnTo>
                          <a:pt x="1244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2" name="iṥlíḍe">
                    <a:extLst>
                      <a:ext uri="{FF2B5EF4-FFF2-40B4-BE49-F238E27FC236}">
                        <a16:creationId xmlns:a16="http://schemas.microsoft.com/office/drawing/2014/main" id="{71FE450F-9CCE-FCA8-2DAD-ABE4F5619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1672" y="2748434"/>
                    <a:ext cx="72629" cy="181573"/>
                  </a:xfrm>
                  <a:custGeom>
                    <a:avLst/>
                    <a:gdLst/>
                    <a:ahLst/>
                    <a:cxnLst>
                      <a:cxn ang="0">
                        <a:pos x="327" y="0"/>
                      </a:cxn>
                      <a:cxn ang="0">
                        <a:pos x="130" y="0"/>
                      </a:cxn>
                      <a:cxn ang="0">
                        <a:pos x="0" y="1200"/>
                      </a:cxn>
                      <a:cxn ang="0">
                        <a:pos x="480" y="1200"/>
                      </a:cxn>
                      <a:cxn ang="0">
                        <a:pos x="327" y="0"/>
                      </a:cxn>
                    </a:cxnLst>
                    <a:rect l="0" t="0" r="r" b="b"/>
                    <a:pathLst>
                      <a:path w="480" h="1200">
                        <a:moveTo>
                          <a:pt x="327" y="0"/>
                        </a:moveTo>
                        <a:lnTo>
                          <a:pt x="130" y="0"/>
                        </a:lnTo>
                        <a:lnTo>
                          <a:pt x="0" y="1200"/>
                        </a:lnTo>
                        <a:lnTo>
                          <a:pt x="480" y="1200"/>
                        </a:lnTo>
                        <a:lnTo>
                          <a:pt x="327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3" name="í$ļïḑè">
                    <a:extLst>
                      <a:ext uri="{FF2B5EF4-FFF2-40B4-BE49-F238E27FC236}">
                        <a16:creationId xmlns:a16="http://schemas.microsoft.com/office/drawing/2014/main" id="{46CF770E-A9C2-94D4-BFF4-D0171B293C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1672" y="2748434"/>
                    <a:ext cx="72629" cy="181573"/>
                  </a:xfrm>
                  <a:custGeom>
                    <a:avLst/>
                    <a:gdLst/>
                    <a:ahLst/>
                    <a:cxnLst>
                      <a:cxn ang="0">
                        <a:pos x="327" y="0"/>
                      </a:cxn>
                      <a:cxn ang="0">
                        <a:pos x="130" y="0"/>
                      </a:cxn>
                      <a:cxn ang="0">
                        <a:pos x="0" y="1200"/>
                      </a:cxn>
                      <a:cxn ang="0">
                        <a:pos x="480" y="1200"/>
                      </a:cxn>
                      <a:cxn ang="0">
                        <a:pos x="327" y="0"/>
                      </a:cxn>
                    </a:cxnLst>
                    <a:rect l="0" t="0" r="r" b="b"/>
                    <a:pathLst>
                      <a:path w="480" h="1200">
                        <a:moveTo>
                          <a:pt x="327" y="0"/>
                        </a:moveTo>
                        <a:lnTo>
                          <a:pt x="130" y="0"/>
                        </a:lnTo>
                        <a:lnTo>
                          <a:pt x="0" y="1200"/>
                        </a:lnTo>
                        <a:lnTo>
                          <a:pt x="480" y="1200"/>
                        </a:lnTo>
                        <a:lnTo>
                          <a:pt x="327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4" name="isļíḍè">
                    <a:extLst>
                      <a:ext uri="{FF2B5EF4-FFF2-40B4-BE49-F238E27FC236}">
                        <a16:creationId xmlns:a16="http://schemas.microsoft.com/office/drawing/2014/main" id="{C41A5FB9-F0CA-CBD9-828C-DE5942EBB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8165" y="2728764"/>
                    <a:ext cx="32986" cy="196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"/>
                      </a:cxn>
                      <a:cxn ang="0">
                        <a:pos x="21" y="130"/>
                      </a:cxn>
                      <a:cxn ang="0">
                        <a:pos x="218" y="130"/>
                      </a:cxn>
                      <a:cxn ang="0">
                        <a:pos x="43" y="13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8" h="130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21" y="130"/>
                        </a:lnTo>
                        <a:lnTo>
                          <a:pt x="218" y="130"/>
                        </a:lnTo>
                        <a:lnTo>
                          <a:pt x="43" y="1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5" name="ïSḷïḓè">
                    <a:extLst>
                      <a:ext uri="{FF2B5EF4-FFF2-40B4-BE49-F238E27FC236}">
                        <a16:creationId xmlns:a16="http://schemas.microsoft.com/office/drawing/2014/main" id="{8DAAF288-0D22-AD97-0DF7-E62033421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8165" y="2728764"/>
                    <a:ext cx="32986" cy="196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"/>
                      </a:cxn>
                      <a:cxn ang="0">
                        <a:pos x="21" y="130"/>
                      </a:cxn>
                      <a:cxn ang="0">
                        <a:pos x="218" y="130"/>
                      </a:cxn>
                      <a:cxn ang="0">
                        <a:pos x="43" y="13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8" h="130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21" y="130"/>
                        </a:lnTo>
                        <a:lnTo>
                          <a:pt x="218" y="130"/>
                        </a:lnTo>
                        <a:lnTo>
                          <a:pt x="43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6" name="iṣḻïdé">
                    <a:extLst>
                      <a:ext uri="{FF2B5EF4-FFF2-40B4-BE49-F238E27FC236}">
                        <a16:creationId xmlns:a16="http://schemas.microsoft.com/office/drawing/2014/main" id="{31C5EF1F-3F1C-6610-1AAF-C5C8B16B76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4849" y="2748434"/>
                    <a:ext cx="69452" cy="214558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0" y="1200"/>
                      </a:cxn>
                      <a:cxn ang="0">
                        <a:pos x="240" y="1418"/>
                      </a:cxn>
                      <a:cxn ang="0">
                        <a:pos x="459" y="1200"/>
                      </a:cxn>
                      <a:cxn ang="0">
                        <a:pos x="328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459" h="1418">
                        <a:moveTo>
                          <a:pt x="131" y="0"/>
                        </a:moveTo>
                        <a:lnTo>
                          <a:pt x="0" y="1200"/>
                        </a:lnTo>
                        <a:lnTo>
                          <a:pt x="240" y="1418"/>
                        </a:lnTo>
                        <a:lnTo>
                          <a:pt x="459" y="1200"/>
                        </a:lnTo>
                        <a:lnTo>
                          <a:pt x="328" y="0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solidFill>
                    <a:srgbClr val="8AD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7" name="ïšḻiḓé">
                    <a:extLst>
                      <a:ext uri="{FF2B5EF4-FFF2-40B4-BE49-F238E27FC236}">
                        <a16:creationId xmlns:a16="http://schemas.microsoft.com/office/drawing/2014/main" id="{491673CF-87A6-55B3-088A-A157B6ACB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507" y="2698956"/>
                    <a:ext cx="56136" cy="49479"/>
                  </a:xfrm>
                  <a:custGeom>
                    <a:avLst/>
                    <a:gdLst/>
                    <a:ahLst/>
                    <a:cxnLst>
                      <a:cxn ang="0">
                        <a:pos x="371" y="0"/>
                      </a:cxn>
                      <a:cxn ang="0">
                        <a:pos x="0" y="0"/>
                      </a:cxn>
                      <a:cxn ang="0">
                        <a:pos x="87" y="327"/>
                      </a:cxn>
                      <a:cxn ang="0">
                        <a:pos x="284" y="327"/>
                      </a:cxn>
                      <a:cxn ang="0">
                        <a:pos x="371" y="0"/>
                      </a:cxn>
                    </a:cxnLst>
                    <a:rect l="0" t="0" r="r" b="b"/>
                    <a:pathLst>
                      <a:path w="371" h="327">
                        <a:moveTo>
                          <a:pt x="371" y="0"/>
                        </a:moveTo>
                        <a:lnTo>
                          <a:pt x="0" y="0"/>
                        </a:lnTo>
                        <a:lnTo>
                          <a:pt x="87" y="327"/>
                        </a:lnTo>
                        <a:lnTo>
                          <a:pt x="284" y="327"/>
                        </a:lnTo>
                        <a:lnTo>
                          <a:pt x="371" y="0"/>
                        </a:lnTo>
                        <a:close/>
                      </a:path>
                    </a:pathLst>
                  </a:custGeom>
                  <a:solidFill>
                    <a:srgbClr val="56C1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8" name="ïŝ1ïḓé">
                    <a:extLst>
                      <a:ext uri="{FF2B5EF4-FFF2-40B4-BE49-F238E27FC236}">
                        <a16:creationId xmlns:a16="http://schemas.microsoft.com/office/drawing/2014/main" id="{D8123793-DA5A-8FCE-0C86-3BE7D05C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507" y="2698956"/>
                    <a:ext cx="56136" cy="49479"/>
                  </a:xfrm>
                  <a:custGeom>
                    <a:avLst/>
                    <a:gdLst/>
                    <a:ahLst/>
                    <a:cxnLst>
                      <a:cxn ang="0">
                        <a:pos x="371" y="0"/>
                      </a:cxn>
                      <a:cxn ang="0">
                        <a:pos x="0" y="0"/>
                      </a:cxn>
                      <a:cxn ang="0">
                        <a:pos x="87" y="327"/>
                      </a:cxn>
                      <a:cxn ang="0">
                        <a:pos x="284" y="327"/>
                      </a:cxn>
                      <a:cxn ang="0">
                        <a:pos x="371" y="0"/>
                      </a:cxn>
                    </a:cxnLst>
                    <a:rect l="0" t="0" r="r" b="b"/>
                    <a:pathLst>
                      <a:path w="371" h="327">
                        <a:moveTo>
                          <a:pt x="371" y="0"/>
                        </a:moveTo>
                        <a:lnTo>
                          <a:pt x="0" y="0"/>
                        </a:lnTo>
                        <a:lnTo>
                          <a:pt x="87" y="327"/>
                        </a:lnTo>
                        <a:lnTo>
                          <a:pt x="284" y="327"/>
                        </a:lnTo>
                        <a:lnTo>
                          <a:pt x="371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69" name="íṡ1îḓè">
                    <a:extLst>
                      <a:ext uri="{FF2B5EF4-FFF2-40B4-BE49-F238E27FC236}">
                        <a16:creationId xmlns:a16="http://schemas.microsoft.com/office/drawing/2014/main" id="{FBB2B6DE-FE70-A674-06E5-D9107D736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1864" y="2652806"/>
                    <a:ext cx="46301" cy="26328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0" y="174"/>
                      </a:cxn>
                      <a:cxn ang="0">
                        <a:pos x="306" y="174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306" h="174">
                        <a:moveTo>
                          <a:pt x="131" y="0"/>
                        </a:moveTo>
                        <a:lnTo>
                          <a:pt x="0" y="174"/>
                        </a:lnTo>
                        <a:lnTo>
                          <a:pt x="306" y="174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0" name="î$ḷíḋé">
                    <a:extLst>
                      <a:ext uri="{FF2B5EF4-FFF2-40B4-BE49-F238E27FC236}">
                        <a16:creationId xmlns:a16="http://schemas.microsoft.com/office/drawing/2014/main" id="{EA64AE4A-ADAC-92BB-0EA1-2D767BE920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1864" y="2652806"/>
                    <a:ext cx="46301" cy="26328"/>
                  </a:xfrm>
                  <a:custGeom>
                    <a:avLst/>
                    <a:gdLst/>
                    <a:ahLst/>
                    <a:cxnLst>
                      <a:cxn ang="0">
                        <a:pos x="131" y="0"/>
                      </a:cxn>
                      <a:cxn ang="0">
                        <a:pos x="0" y="174"/>
                      </a:cxn>
                      <a:cxn ang="0">
                        <a:pos x="306" y="174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306" h="174">
                        <a:moveTo>
                          <a:pt x="131" y="0"/>
                        </a:moveTo>
                        <a:lnTo>
                          <a:pt x="0" y="174"/>
                        </a:lnTo>
                        <a:lnTo>
                          <a:pt x="306" y="174"/>
                        </a:lnTo>
                        <a:lnTo>
                          <a:pt x="131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1" name="îsḻïḋê">
                    <a:extLst>
                      <a:ext uri="{FF2B5EF4-FFF2-40B4-BE49-F238E27FC236}">
                        <a16:creationId xmlns:a16="http://schemas.microsoft.com/office/drawing/2014/main" id="{807E61DC-B273-CD10-4517-4C80F4B71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1850" y="2698956"/>
                    <a:ext cx="59314" cy="39643"/>
                  </a:xfrm>
                  <a:custGeom>
                    <a:avLst/>
                    <a:gdLst/>
                    <a:ahLst/>
                    <a:cxnLst>
                      <a:cxn ang="0">
                        <a:pos x="371" y="0"/>
                      </a:cxn>
                      <a:cxn ang="0">
                        <a:pos x="43" y="0"/>
                      </a:cxn>
                      <a:cxn ang="0">
                        <a:pos x="0" y="0"/>
                      </a:cxn>
                      <a:cxn ang="0">
                        <a:pos x="218" y="262"/>
                      </a:cxn>
                      <a:cxn ang="0">
                        <a:pos x="240" y="218"/>
                      </a:cxn>
                      <a:cxn ang="0">
                        <a:pos x="174" y="0"/>
                      </a:cxn>
                      <a:cxn ang="0">
                        <a:pos x="196" y="0"/>
                      </a:cxn>
                      <a:cxn ang="0">
                        <a:pos x="392" y="0"/>
                      </a:cxn>
                      <a:cxn ang="0">
                        <a:pos x="371" y="0"/>
                      </a:cxn>
                    </a:cxnLst>
                    <a:rect l="0" t="0" r="r" b="b"/>
                    <a:pathLst>
                      <a:path w="392" h="262">
                        <a:moveTo>
                          <a:pt x="371" y="0"/>
                        </a:moveTo>
                        <a:lnTo>
                          <a:pt x="43" y="0"/>
                        </a:lnTo>
                        <a:lnTo>
                          <a:pt x="0" y="0"/>
                        </a:lnTo>
                        <a:lnTo>
                          <a:pt x="218" y="262"/>
                        </a:lnTo>
                        <a:lnTo>
                          <a:pt x="240" y="218"/>
                        </a:lnTo>
                        <a:lnTo>
                          <a:pt x="174" y="0"/>
                        </a:lnTo>
                        <a:lnTo>
                          <a:pt x="196" y="0"/>
                        </a:lnTo>
                        <a:lnTo>
                          <a:pt x="392" y="0"/>
                        </a:lnTo>
                        <a:lnTo>
                          <a:pt x="371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2" name="íṡ1iďê">
                    <a:extLst>
                      <a:ext uri="{FF2B5EF4-FFF2-40B4-BE49-F238E27FC236}">
                        <a16:creationId xmlns:a16="http://schemas.microsoft.com/office/drawing/2014/main" id="{76E78A8A-936A-2E70-0C4D-F161F82CD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1850" y="2698956"/>
                    <a:ext cx="59314" cy="39643"/>
                  </a:xfrm>
                  <a:custGeom>
                    <a:avLst/>
                    <a:gdLst/>
                    <a:ahLst/>
                    <a:cxnLst>
                      <a:cxn ang="0">
                        <a:pos x="371" y="0"/>
                      </a:cxn>
                      <a:cxn ang="0">
                        <a:pos x="43" y="0"/>
                      </a:cxn>
                      <a:cxn ang="0">
                        <a:pos x="0" y="0"/>
                      </a:cxn>
                      <a:cxn ang="0">
                        <a:pos x="218" y="262"/>
                      </a:cxn>
                      <a:cxn ang="0">
                        <a:pos x="240" y="218"/>
                      </a:cxn>
                      <a:cxn ang="0">
                        <a:pos x="174" y="0"/>
                      </a:cxn>
                      <a:cxn ang="0">
                        <a:pos x="196" y="0"/>
                      </a:cxn>
                      <a:cxn ang="0">
                        <a:pos x="392" y="0"/>
                      </a:cxn>
                      <a:cxn ang="0">
                        <a:pos x="371" y="0"/>
                      </a:cxn>
                    </a:cxnLst>
                    <a:rect l="0" t="0" r="r" b="b"/>
                    <a:pathLst>
                      <a:path w="392" h="262">
                        <a:moveTo>
                          <a:pt x="371" y="0"/>
                        </a:moveTo>
                        <a:lnTo>
                          <a:pt x="43" y="0"/>
                        </a:lnTo>
                        <a:lnTo>
                          <a:pt x="0" y="0"/>
                        </a:lnTo>
                        <a:lnTo>
                          <a:pt x="218" y="262"/>
                        </a:lnTo>
                        <a:lnTo>
                          <a:pt x="240" y="218"/>
                        </a:lnTo>
                        <a:lnTo>
                          <a:pt x="174" y="0"/>
                        </a:lnTo>
                        <a:lnTo>
                          <a:pt x="196" y="0"/>
                        </a:lnTo>
                        <a:lnTo>
                          <a:pt x="392" y="0"/>
                        </a:lnTo>
                        <a:lnTo>
                          <a:pt x="371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3" name="î$lïḍé">
                    <a:extLst>
                      <a:ext uri="{FF2B5EF4-FFF2-40B4-BE49-F238E27FC236}">
                        <a16:creationId xmlns:a16="http://schemas.microsoft.com/office/drawing/2014/main" id="{06D881C5-3654-E7A3-ADD1-49AC66A08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5357" y="2679134"/>
                    <a:ext cx="72629" cy="19822"/>
                  </a:xfrm>
                  <a:custGeom>
                    <a:avLst/>
                    <a:gdLst/>
                    <a:ahLst/>
                    <a:cxnLst>
                      <a:cxn ang="0">
                        <a:pos x="349" y="0"/>
                      </a:cxn>
                      <a:cxn ang="0">
                        <a:pos x="43" y="0"/>
                      </a:cxn>
                      <a:cxn ang="0">
                        <a:pos x="0" y="22"/>
                      </a:cxn>
                      <a:cxn ang="0">
                        <a:pos x="109" y="131"/>
                      </a:cxn>
                      <a:cxn ang="0">
                        <a:pos x="152" y="131"/>
                      </a:cxn>
                      <a:cxn ang="0">
                        <a:pos x="480" y="131"/>
                      </a:cxn>
                      <a:cxn ang="0">
                        <a:pos x="349" y="0"/>
                      </a:cxn>
                    </a:cxnLst>
                    <a:rect l="0" t="0" r="r" b="b"/>
                    <a:pathLst>
                      <a:path w="480" h="131">
                        <a:moveTo>
                          <a:pt x="349" y="0"/>
                        </a:moveTo>
                        <a:lnTo>
                          <a:pt x="43" y="0"/>
                        </a:lnTo>
                        <a:lnTo>
                          <a:pt x="0" y="22"/>
                        </a:lnTo>
                        <a:lnTo>
                          <a:pt x="109" y="131"/>
                        </a:lnTo>
                        <a:lnTo>
                          <a:pt x="152" y="131"/>
                        </a:lnTo>
                        <a:lnTo>
                          <a:pt x="480" y="131"/>
                        </a:lnTo>
                        <a:lnTo>
                          <a:pt x="349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4" name="íşliḍè">
                    <a:extLst>
                      <a:ext uri="{FF2B5EF4-FFF2-40B4-BE49-F238E27FC236}">
                        <a16:creationId xmlns:a16="http://schemas.microsoft.com/office/drawing/2014/main" id="{4C81B011-70A8-8D94-03D3-D007EF47E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5357" y="2679134"/>
                    <a:ext cx="72629" cy="19822"/>
                  </a:xfrm>
                  <a:custGeom>
                    <a:avLst/>
                    <a:gdLst/>
                    <a:ahLst/>
                    <a:cxnLst>
                      <a:cxn ang="0">
                        <a:pos x="349" y="0"/>
                      </a:cxn>
                      <a:cxn ang="0">
                        <a:pos x="43" y="0"/>
                      </a:cxn>
                      <a:cxn ang="0">
                        <a:pos x="0" y="22"/>
                      </a:cxn>
                      <a:cxn ang="0">
                        <a:pos x="109" y="131"/>
                      </a:cxn>
                      <a:cxn ang="0">
                        <a:pos x="152" y="131"/>
                      </a:cxn>
                      <a:cxn ang="0">
                        <a:pos x="480" y="131"/>
                      </a:cxn>
                      <a:cxn ang="0">
                        <a:pos x="349" y="0"/>
                      </a:cxn>
                    </a:cxnLst>
                    <a:rect l="0" t="0" r="r" b="b"/>
                    <a:pathLst>
                      <a:path w="480" h="131">
                        <a:moveTo>
                          <a:pt x="349" y="0"/>
                        </a:moveTo>
                        <a:lnTo>
                          <a:pt x="43" y="0"/>
                        </a:lnTo>
                        <a:lnTo>
                          <a:pt x="0" y="22"/>
                        </a:lnTo>
                        <a:lnTo>
                          <a:pt x="109" y="131"/>
                        </a:lnTo>
                        <a:lnTo>
                          <a:pt x="152" y="131"/>
                        </a:lnTo>
                        <a:lnTo>
                          <a:pt x="480" y="131"/>
                        </a:lnTo>
                        <a:lnTo>
                          <a:pt x="349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5" name="íśḻîḋê">
                    <a:extLst>
                      <a:ext uri="{FF2B5EF4-FFF2-40B4-BE49-F238E27FC236}">
                        <a16:creationId xmlns:a16="http://schemas.microsoft.com/office/drawing/2014/main" id="{F8D6382D-7325-C3D9-BDB1-CA604639FC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8178" y="2698956"/>
                    <a:ext cx="9986" cy="3298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66" y="218"/>
                      </a:cxn>
                      <a:cxn ang="0">
                        <a:pos x="66" y="197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66" h="218">
                        <a:moveTo>
                          <a:pt x="22" y="0"/>
                        </a:moveTo>
                        <a:lnTo>
                          <a:pt x="0" y="0"/>
                        </a:lnTo>
                        <a:lnTo>
                          <a:pt x="66" y="218"/>
                        </a:lnTo>
                        <a:lnTo>
                          <a:pt x="66" y="19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DADAD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6" name="ïṥļíḍé">
                    <a:extLst>
                      <a:ext uri="{FF2B5EF4-FFF2-40B4-BE49-F238E27FC236}">
                        <a16:creationId xmlns:a16="http://schemas.microsoft.com/office/drawing/2014/main" id="{F908F83C-0BC9-B47F-8F3A-00FA4BD01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8178" y="2698956"/>
                    <a:ext cx="9986" cy="3298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66" y="218"/>
                      </a:cxn>
                      <a:cxn ang="0">
                        <a:pos x="66" y="197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66" h="218">
                        <a:moveTo>
                          <a:pt x="22" y="0"/>
                        </a:moveTo>
                        <a:lnTo>
                          <a:pt x="0" y="0"/>
                        </a:lnTo>
                        <a:lnTo>
                          <a:pt x="66" y="218"/>
                        </a:lnTo>
                        <a:lnTo>
                          <a:pt x="66" y="197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7" name="ïšľiḑè">
                    <a:extLst>
                      <a:ext uri="{FF2B5EF4-FFF2-40B4-BE49-F238E27FC236}">
                        <a16:creationId xmlns:a16="http://schemas.microsoft.com/office/drawing/2014/main" id="{60F9FC9B-D1F0-8929-E972-D1B9EDA53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507" y="2698956"/>
                    <a:ext cx="29657" cy="29808"/>
                  </a:xfrm>
                  <a:custGeom>
                    <a:avLst/>
                    <a:gdLst/>
                    <a:ahLst/>
                    <a:cxnLst>
                      <a:cxn ang="0">
                        <a:pos x="196" y="0"/>
                      </a:cxn>
                      <a:cxn ang="0">
                        <a:pos x="0" y="0"/>
                      </a:cxn>
                      <a:cxn ang="0">
                        <a:pos x="44" y="197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</a:cxnLst>
                    <a:rect l="0" t="0" r="r" b="b"/>
                    <a:pathLst>
                      <a:path w="196" h="197">
                        <a:moveTo>
                          <a:pt x="196" y="0"/>
                        </a:moveTo>
                        <a:lnTo>
                          <a:pt x="0" y="0"/>
                        </a:lnTo>
                        <a:lnTo>
                          <a:pt x="44" y="197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  <a:close/>
                      </a:path>
                    </a:pathLst>
                  </a:custGeom>
                  <a:solidFill>
                    <a:srgbClr val="52B7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8" name="îṩľíḋé">
                    <a:extLst>
                      <a:ext uri="{FF2B5EF4-FFF2-40B4-BE49-F238E27FC236}">
                        <a16:creationId xmlns:a16="http://schemas.microsoft.com/office/drawing/2014/main" id="{3C40DC30-074A-13E6-9E26-BB8FA0E33E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507" y="2698956"/>
                    <a:ext cx="29657" cy="29808"/>
                  </a:xfrm>
                  <a:custGeom>
                    <a:avLst/>
                    <a:gdLst/>
                    <a:ahLst/>
                    <a:cxnLst>
                      <a:cxn ang="0">
                        <a:pos x="196" y="0"/>
                      </a:cxn>
                      <a:cxn ang="0">
                        <a:pos x="0" y="0"/>
                      </a:cxn>
                      <a:cxn ang="0">
                        <a:pos x="44" y="197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  <a:cxn ang="0">
                        <a:pos x="196" y="0"/>
                      </a:cxn>
                    </a:cxnLst>
                    <a:rect l="0" t="0" r="r" b="b"/>
                    <a:pathLst>
                      <a:path w="196" h="197">
                        <a:moveTo>
                          <a:pt x="196" y="0"/>
                        </a:moveTo>
                        <a:lnTo>
                          <a:pt x="0" y="0"/>
                        </a:lnTo>
                        <a:lnTo>
                          <a:pt x="44" y="197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  <a:lnTo>
                          <a:pt x="196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79" name="ïŝḷïdè">
                    <a:extLst>
                      <a:ext uri="{FF2B5EF4-FFF2-40B4-BE49-F238E27FC236}">
                        <a16:creationId xmlns:a16="http://schemas.microsoft.com/office/drawing/2014/main" id="{104E509B-6558-AE5D-C7EB-E50512C58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0985" y="2652806"/>
                    <a:ext cx="46301" cy="26328"/>
                  </a:xfrm>
                  <a:custGeom>
                    <a:avLst/>
                    <a:gdLst/>
                    <a:ahLst/>
                    <a:cxnLst>
                      <a:cxn ang="0">
                        <a:pos x="175" y="0"/>
                      </a:cxn>
                      <a:cxn ang="0">
                        <a:pos x="0" y="174"/>
                      </a:cxn>
                      <a:cxn ang="0">
                        <a:pos x="306" y="174"/>
                      </a:cxn>
                      <a:cxn ang="0">
                        <a:pos x="175" y="0"/>
                      </a:cxn>
                    </a:cxnLst>
                    <a:rect l="0" t="0" r="r" b="b"/>
                    <a:pathLst>
                      <a:path w="306" h="174">
                        <a:moveTo>
                          <a:pt x="175" y="0"/>
                        </a:moveTo>
                        <a:lnTo>
                          <a:pt x="0" y="174"/>
                        </a:lnTo>
                        <a:lnTo>
                          <a:pt x="306" y="174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0" name="íṥḷîḓe">
                    <a:extLst>
                      <a:ext uri="{FF2B5EF4-FFF2-40B4-BE49-F238E27FC236}">
                        <a16:creationId xmlns:a16="http://schemas.microsoft.com/office/drawing/2014/main" id="{F069A5F4-94BA-25AA-6E96-A3D1249893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0985" y="2652806"/>
                    <a:ext cx="46301" cy="26328"/>
                  </a:xfrm>
                  <a:custGeom>
                    <a:avLst/>
                    <a:gdLst/>
                    <a:ahLst/>
                    <a:cxnLst>
                      <a:cxn ang="0">
                        <a:pos x="175" y="0"/>
                      </a:cxn>
                      <a:cxn ang="0">
                        <a:pos x="0" y="174"/>
                      </a:cxn>
                      <a:cxn ang="0">
                        <a:pos x="306" y="174"/>
                      </a:cxn>
                      <a:cxn ang="0">
                        <a:pos x="175" y="0"/>
                      </a:cxn>
                    </a:cxnLst>
                    <a:rect l="0" t="0" r="r" b="b"/>
                    <a:pathLst>
                      <a:path w="306" h="174">
                        <a:moveTo>
                          <a:pt x="175" y="0"/>
                        </a:moveTo>
                        <a:lnTo>
                          <a:pt x="0" y="174"/>
                        </a:lnTo>
                        <a:lnTo>
                          <a:pt x="306" y="174"/>
                        </a:lnTo>
                        <a:lnTo>
                          <a:pt x="175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1" name="ïŝ1idè">
                    <a:extLst>
                      <a:ext uri="{FF2B5EF4-FFF2-40B4-BE49-F238E27FC236}">
                        <a16:creationId xmlns:a16="http://schemas.microsoft.com/office/drawing/2014/main" id="{8CB8E7CF-C600-1EB5-7D73-55863ABD29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56136" cy="39643"/>
                  </a:xfrm>
                  <a:custGeom>
                    <a:avLst/>
                    <a:gdLst/>
                    <a:ahLst/>
                    <a:cxnLst>
                      <a:cxn ang="0">
                        <a:pos x="328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75" y="0"/>
                      </a:cxn>
                      <a:cxn ang="0">
                        <a:pos x="131" y="197"/>
                      </a:cxn>
                      <a:cxn ang="0">
                        <a:pos x="153" y="262"/>
                      </a:cxn>
                      <a:cxn ang="0">
                        <a:pos x="371" y="0"/>
                      </a:cxn>
                      <a:cxn ang="0">
                        <a:pos x="328" y="0"/>
                      </a:cxn>
                    </a:cxnLst>
                    <a:rect l="0" t="0" r="r" b="b"/>
                    <a:pathLst>
                      <a:path w="371" h="262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75" y="0"/>
                        </a:lnTo>
                        <a:lnTo>
                          <a:pt x="131" y="197"/>
                        </a:lnTo>
                        <a:lnTo>
                          <a:pt x="153" y="262"/>
                        </a:lnTo>
                        <a:lnTo>
                          <a:pt x="371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2" name="isḷîdé">
                    <a:extLst>
                      <a:ext uri="{FF2B5EF4-FFF2-40B4-BE49-F238E27FC236}">
                        <a16:creationId xmlns:a16="http://schemas.microsoft.com/office/drawing/2014/main" id="{F112AF8A-33EB-54F6-20E9-BC2C6E89B9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56136" cy="39643"/>
                  </a:xfrm>
                  <a:custGeom>
                    <a:avLst/>
                    <a:gdLst/>
                    <a:ahLst/>
                    <a:cxnLst>
                      <a:cxn ang="0">
                        <a:pos x="328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75" y="0"/>
                      </a:cxn>
                      <a:cxn ang="0">
                        <a:pos x="131" y="197"/>
                      </a:cxn>
                      <a:cxn ang="0">
                        <a:pos x="153" y="262"/>
                      </a:cxn>
                      <a:cxn ang="0">
                        <a:pos x="371" y="0"/>
                      </a:cxn>
                      <a:cxn ang="0">
                        <a:pos x="328" y="0"/>
                      </a:cxn>
                    </a:cxnLst>
                    <a:rect l="0" t="0" r="r" b="b"/>
                    <a:pathLst>
                      <a:path w="371" h="262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75" y="0"/>
                        </a:lnTo>
                        <a:lnTo>
                          <a:pt x="131" y="197"/>
                        </a:lnTo>
                        <a:lnTo>
                          <a:pt x="153" y="262"/>
                        </a:lnTo>
                        <a:lnTo>
                          <a:pt x="371" y="0"/>
                        </a:lnTo>
                        <a:lnTo>
                          <a:pt x="328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3" name="íSľïḋê">
                    <a:extLst>
                      <a:ext uri="{FF2B5EF4-FFF2-40B4-BE49-F238E27FC236}">
                        <a16:creationId xmlns:a16="http://schemas.microsoft.com/office/drawing/2014/main" id="{3BBBD9FB-8550-EDA5-C925-623F069AA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79134"/>
                    <a:ext cx="72629" cy="19822"/>
                  </a:xfrm>
                  <a:custGeom>
                    <a:avLst/>
                    <a:gdLst/>
                    <a:ahLst/>
                    <a:cxnLst>
                      <a:cxn ang="0">
                        <a:pos x="437" y="0"/>
                      </a:cxn>
                      <a:cxn ang="0">
                        <a:pos x="131" y="0"/>
                      </a:cxn>
                      <a:cxn ang="0">
                        <a:pos x="0" y="131"/>
                      </a:cxn>
                      <a:cxn ang="0">
                        <a:pos x="328" y="131"/>
                      </a:cxn>
                      <a:cxn ang="0">
                        <a:pos x="371" y="131"/>
                      </a:cxn>
                      <a:cxn ang="0">
                        <a:pos x="480" y="22"/>
                      </a:cxn>
                      <a:cxn ang="0">
                        <a:pos x="437" y="0"/>
                      </a:cxn>
                    </a:cxnLst>
                    <a:rect l="0" t="0" r="r" b="b"/>
                    <a:pathLst>
                      <a:path w="480" h="131">
                        <a:moveTo>
                          <a:pt x="437" y="0"/>
                        </a:moveTo>
                        <a:lnTo>
                          <a:pt x="131" y="0"/>
                        </a:lnTo>
                        <a:lnTo>
                          <a:pt x="0" y="131"/>
                        </a:lnTo>
                        <a:lnTo>
                          <a:pt x="328" y="131"/>
                        </a:lnTo>
                        <a:lnTo>
                          <a:pt x="371" y="131"/>
                        </a:lnTo>
                        <a:lnTo>
                          <a:pt x="480" y="22"/>
                        </a:lnTo>
                        <a:lnTo>
                          <a:pt x="437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4" name="ïS1íḑé">
                    <a:extLst>
                      <a:ext uri="{FF2B5EF4-FFF2-40B4-BE49-F238E27FC236}">
                        <a16:creationId xmlns:a16="http://schemas.microsoft.com/office/drawing/2014/main" id="{C113EC4E-265C-6B97-591D-FF3047858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79134"/>
                    <a:ext cx="72629" cy="19822"/>
                  </a:xfrm>
                  <a:custGeom>
                    <a:avLst/>
                    <a:gdLst/>
                    <a:ahLst/>
                    <a:cxnLst>
                      <a:cxn ang="0">
                        <a:pos x="437" y="0"/>
                      </a:cxn>
                      <a:cxn ang="0">
                        <a:pos x="131" y="0"/>
                      </a:cxn>
                      <a:cxn ang="0">
                        <a:pos x="0" y="131"/>
                      </a:cxn>
                      <a:cxn ang="0">
                        <a:pos x="328" y="131"/>
                      </a:cxn>
                      <a:cxn ang="0">
                        <a:pos x="371" y="131"/>
                      </a:cxn>
                      <a:cxn ang="0">
                        <a:pos x="480" y="22"/>
                      </a:cxn>
                      <a:cxn ang="0">
                        <a:pos x="437" y="0"/>
                      </a:cxn>
                    </a:cxnLst>
                    <a:rect l="0" t="0" r="r" b="b"/>
                    <a:pathLst>
                      <a:path w="480" h="131">
                        <a:moveTo>
                          <a:pt x="437" y="0"/>
                        </a:moveTo>
                        <a:lnTo>
                          <a:pt x="131" y="0"/>
                        </a:lnTo>
                        <a:lnTo>
                          <a:pt x="0" y="131"/>
                        </a:lnTo>
                        <a:lnTo>
                          <a:pt x="328" y="131"/>
                        </a:lnTo>
                        <a:lnTo>
                          <a:pt x="371" y="131"/>
                        </a:lnTo>
                        <a:lnTo>
                          <a:pt x="480" y="22"/>
                        </a:lnTo>
                        <a:lnTo>
                          <a:pt x="437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5" name="išľídê">
                    <a:extLst>
                      <a:ext uri="{FF2B5EF4-FFF2-40B4-BE49-F238E27FC236}">
                        <a16:creationId xmlns:a16="http://schemas.microsoft.com/office/drawing/2014/main" id="{B4625F69-5D7D-300F-9C4C-1158F0AC4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26479" cy="29808"/>
                  </a:xfrm>
                  <a:custGeom>
                    <a:avLst/>
                    <a:gdLst/>
                    <a:ahLst/>
                    <a:cxnLst>
                      <a:cxn ang="0">
                        <a:pos x="17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31" y="197"/>
                      </a:cxn>
                      <a:cxn ang="0">
                        <a:pos x="175" y="0"/>
                      </a:cxn>
                    </a:cxnLst>
                    <a:rect l="0" t="0" r="r" b="b"/>
                    <a:pathLst>
                      <a:path w="175" h="197">
                        <a:moveTo>
                          <a:pt x="175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31" y="197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52B7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6" name="ïślíḋê">
                    <a:extLst>
                      <a:ext uri="{FF2B5EF4-FFF2-40B4-BE49-F238E27FC236}">
                        <a16:creationId xmlns:a16="http://schemas.microsoft.com/office/drawing/2014/main" id="{90F9CF8B-FEF9-A8F0-7ABF-B7F29EBF8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26479" cy="29808"/>
                  </a:xfrm>
                  <a:custGeom>
                    <a:avLst/>
                    <a:gdLst/>
                    <a:ahLst/>
                    <a:cxnLst>
                      <a:cxn ang="0">
                        <a:pos x="17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31" y="197"/>
                      </a:cxn>
                      <a:cxn ang="0">
                        <a:pos x="175" y="0"/>
                      </a:cxn>
                    </a:cxnLst>
                    <a:rect l="0" t="0" r="r" b="b"/>
                    <a:pathLst>
                      <a:path w="175" h="197">
                        <a:moveTo>
                          <a:pt x="175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31" y="197"/>
                        </a:lnTo>
                        <a:lnTo>
                          <a:pt x="175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7" name="íṣľide">
                    <a:extLst>
                      <a:ext uri="{FF2B5EF4-FFF2-40B4-BE49-F238E27FC236}">
                        <a16:creationId xmlns:a16="http://schemas.microsoft.com/office/drawing/2014/main" id="{14E656EE-2F4D-A66A-E40B-5359AB563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151" cy="151"/>
                  </a:xfrm>
                  <a:prstGeom prst="rect">
                    <a:avLst/>
                  </a:prstGeom>
                  <a:solidFill>
                    <a:srgbClr val="4EAE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8" name="ïśļiḓe">
                    <a:extLst>
                      <a:ext uri="{FF2B5EF4-FFF2-40B4-BE49-F238E27FC236}">
                        <a16:creationId xmlns:a16="http://schemas.microsoft.com/office/drawing/2014/main" id="{B192A670-7F53-0355-6AC1-0F7C50E7B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1164" y="2698956"/>
                    <a:ext cx="151" cy="1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89" name="ïṩlïḓé">
                    <a:extLst>
                      <a:ext uri="{FF2B5EF4-FFF2-40B4-BE49-F238E27FC236}">
                        <a16:creationId xmlns:a16="http://schemas.microsoft.com/office/drawing/2014/main" id="{F2BFAEAA-178F-110C-1C42-DBEFF451BA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1864" y="2652806"/>
                    <a:ext cx="135423" cy="82464"/>
                  </a:xfrm>
                  <a:custGeom>
                    <a:avLst/>
                    <a:gdLst/>
                    <a:ahLst/>
                    <a:cxnLst>
                      <a:cxn ang="0">
                        <a:pos x="29" y="25"/>
                      </a:cxn>
                      <a:cxn ang="0">
                        <a:pos x="41" y="8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0" y="8"/>
                      </a:cxn>
                      <a:cxn ang="0">
                        <a:pos x="13" y="25"/>
                      </a:cxn>
                      <a:cxn ang="0">
                        <a:pos x="21" y="14"/>
                      </a:cxn>
                      <a:cxn ang="0">
                        <a:pos x="29" y="25"/>
                      </a:cxn>
                    </a:cxnLst>
                    <a:rect l="0" t="0" r="r" b="b"/>
                    <a:pathLst>
                      <a:path w="41" h="25">
                        <a:moveTo>
                          <a:pt x="29" y="25"/>
                        </a:move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6" y="1"/>
                          <a:pt x="36" y="1"/>
                          <a:pt x="36" y="1"/>
                        </a:cubicBezTo>
                        <a:cubicBezTo>
                          <a:pt x="35" y="0"/>
                          <a:pt x="35" y="0"/>
                          <a:pt x="34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3" y="25"/>
                          <a:pt x="13" y="25"/>
                          <a:pt x="13" y="25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lnTo>
                          <a:pt x="29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0" name="ïṣ1íďe">
                    <a:extLst>
                      <a:ext uri="{FF2B5EF4-FFF2-40B4-BE49-F238E27FC236}">
                        <a16:creationId xmlns:a16="http://schemas.microsoft.com/office/drawing/2014/main" id="{F1804FD2-505C-F2E7-6F1D-6469024D8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8343" y="2656135"/>
                    <a:ext cx="82464" cy="4282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3" y="13"/>
                      </a:cxn>
                      <a:cxn ang="0">
                        <a:pos x="25" y="1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13">
                        <a:moveTo>
                          <a:pt x="25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25" y="1"/>
                          <a:pt x="25" y="1"/>
                          <a:pt x="25" y="1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1" name="iṧ1îḓê">
                    <a:extLst>
                      <a:ext uri="{FF2B5EF4-FFF2-40B4-BE49-F238E27FC236}">
                        <a16:creationId xmlns:a16="http://schemas.microsoft.com/office/drawing/2014/main" id="{ED4190A6-8B36-5469-3BC3-B906FE48C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5892" y="2468056"/>
                    <a:ext cx="32986" cy="7247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11"/>
                      </a:cxn>
                      <a:cxn ang="0">
                        <a:pos x="10" y="22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22">
                        <a:moveTo>
                          <a:pt x="10" y="0"/>
                        </a:moveTo>
                        <a:cubicBezTo>
                          <a:pt x="4" y="0"/>
                          <a:pt x="0" y="5"/>
                          <a:pt x="0" y="11"/>
                        </a:cubicBezTo>
                        <a:cubicBezTo>
                          <a:pt x="0" y="17"/>
                          <a:pt x="4" y="22"/>
                          <a:pt x="10" y="22"/>
                        </a:cubicBez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CB08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2" name="íšḷîḑé">
                    <a:extLst>
                      <a:ext uri="{FF2B5EF4-FFF2-40B4-BE49-F238E27FC236}">
                        <a16:creationId xmlns:a16="http://schemas.microsoft.com/office/drawing/2014/main" id="{A2B067B5-6C76-C9B4-8599-9BC100260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0272" y="2468056"/>
                    <a:ext cx="36315" cy="7247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11"/>
                      </a:cxn>
                      <a:cxn ang="0">
                        <a:pos x="0" y="2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22">
                        <a:moveTo>
                          <a:pt x="0" y="0"/>
                        </a:moveTo>
                        <a:cubicBezTo>
                          <a:pt x="6" y="0"/>
                          <a:pt x="11" y="5"/>
                          <a:pt x="11" y="11"/>
                        </a:cubicBezTo>
                        <a:cubicBezTo>
                          <a:pt x="11" y="17"/>
                          <a:pt x="6" y="22"/>
                          <a:pt x="0" y="2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B08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3" name="îŝḻiḍè">
                    <a:extLst>
                      <a:ext uri="{FF2B5EF4-FFF2-40B4-BE49-F238E27FC236}">
                        <a16:creationId xmlns:a16="http://schemas.microsoft.com/office/drawing/2014/main" id="{A43F5DEB-DF87-7702-C2FB-9EDD58A696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1672" y="2623149"/>
                    <a:ext cx="75807" cy="75807"/>
                  </a:xfrm>
                  <a:custGeom>
                    <a:avLst/>
                    <a:gdLst/>
                    <a:ahLst/>
                    <a:cxnLst>
                      <a:cxn ang="0">
                        <a:pos x="501" y="261"/>
                      </a:cxn>
                      <a:cxn ang="0">
                        <a:pos x="261" y="501"/>
                      </a:cxn>
                      <a:cxn ang="0">
                        <a:pos x="0" y="261"/>
                      </a:cxn>
                      <a:cxn ang="0">
                        <a:pos x="0" y="0"/>
                      </a:cxn>
                      <a:cxn ang="0">
                        <a:pos x="501" y="0"/>
                      </a:cxn>
                      <a:cxn ang="0">
                        <a:pos x="501" y="261"/>
                      </a:cxn>
                    </a:cxnLst>
                    <a:rect l="0" t="0" r="r" b="b"/>
                    <a:pathLst>
                      <a:path w="501" h="501">
                        <a:moveTo>
                          <a:pt x="501" y="261"/>
                        </a:moveTo>
                        <a:lnTo>
                          <a:pt x="261" y="501"/>
                        </a:lnTo>
                        <a:lnTo>
                          <a:pt x="0" y="261"/>
                        </a:lnTo>
                        <a:lnTo>
                          <a:pt x="0" y="0"/>
                        </a:lnTo>
                        <a:lnTo>
                          <a:pt x="501" y="0"/>
                        </a:lnTo>
                        <a:lnTo>
                          <a:pt x="501" y="261"/>
                        </a:lnTo>
                        <a:close/>
                      </a:path>
                    </a:pathLst>
                  </a:custGeom>
                  <a:solidFill>
                    <a:srgbClr val="ECB08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4" name="işlíḍé">
                    <a:extLst>
                      <a:ext uri="{FF2B5EF4-FFF2-40B4-BE49-F238E27FC236}">
                        <a16:creationId xmlns:a16="http://schemas.microsoft.com/office/drawing/2014/main" id="{BBFEFB2C-AD20-58F4-EA5C-E743141F88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220" y="2388769"/>
                    <a:ext cx="214710" cy="25420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54"/>
                      </a:cxn>
                      <a:cxn ang="0">
                        <a:pos x="17" y="74"/>
                      </a:cxn>
                      <a:cxn ang="0">
                        <a:pos x="24" y="77"/>
                      </a:cxn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62" y="54"/>
                      </a:cxn>
                      <a:cxn ang="0">
                        <a:pos x="65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5" h="77">
                        <a:moveTo>
                          <a:pt x="0" y="0"/>
                        </a:moveTo>
                        <a:cubicBezTo>
                          <a:pt x="3" y="54"/>
                          <a:pt x="3" y="54"/>
                          <a:pt x="3" y="54"/>
                        </a:cubicBezTo>
                        <a:cubicBezTo>
                          <a:pt x="3" y="65"/>
                          <a:pt x="11" y="71"/>
                          <a:pt x="17" y="74"/>
                        </a:cubicBezTo>
                        <a:cubicBezTo>
                          <a:pt x="19" y="76"/>
                          <a:pt x="21" y="77"/>
                          <a:pt x="24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4" y="77"/>
                          <a:pt x="46" y="76"/>
                          <a:pt x="48" y="75"/>
                        </a:cubicBezTo>
                        <a:cubicBezTo>
                          <a:pt x="54" y="71"/>
                          <a:pt x="62" y="65"/>
                          <a:pt x="62" y="54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5" name="îSļîḑé">
                    <a:extLst>
                      <a:ext uri="{FF2B5EF4-FFF2-40B4-BE49-F238E27FC236}">
                        <a16:creationId xmlns:a16="http://schemas.microsoft.com/office/drawing/2014/main" id="{B2A2006D-47C8-84CE-67E5-0276B8F3B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5192" y="2464727"/>
                    <a:ext cx="23151" cy="22999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6" name="ïṧḷidè">
                    <a:extLst>
                      <a:ext uri="{FF2B5EF4-FFF2-40B4-BE49-F238E27FC236}">
                        <a16:creationId xmlns:a16="http://schemas.microsoft.com/office/drawing/2014/main" id="{4873BD5A-D4B7-74F3-9129-1A53FEA6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1864" y="2510877"/>
                    <a:ext cx="29808" cy="32986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7" name="i$ļïďê">
                    <a:extLst>
                      <a:ext uri="{FF2B5EF4-FFF2-40B4-BE49-F238E27FC236}">
                        <a16:creationId xmlns:a16="http://schemas.microsoft.com/office/drawing/2014/main" id="{46A19F13-6751-64B1-6C08-46AF646C8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4136" y="2464727"/>
                    <a:ext cx="19822" cy="22999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8" name="íṡḻîḋê">
                    <a:extLst>
                      <a:ext uri="{FF2B5EF4-FFF2-40B4-BE49-F238E27FC236}">
                        <a16:creationId xmlns:a16="http://schemas.microsoft.com/office/drawing/2014/main" id="{34D8217C-FDD1-010B-58BF-6FA539071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7478" y="2510877"/>
                    <a:ext cx="29808" cy="32986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99" name="îṧ1îḍê">
                    <a:extLst>
                      <a:ext uri="{FF2B5EF4-FFF2-40B4-BE49-F238E27FC236}">
                        <a16:creationId xmlns:a16="http://schemas.microsoft.com/office/drawing/2014/main" id="{BD1A4F0E-0870-17E5-A486-9251FE5B5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4671" y="2474562"/>
                    <a:ext cx="32986" cy="89122"/>
                  </a:xfrm>
                  <a:custGeom>
                    <a:avLst/>
                    <a:gdLst/>
                    <a:ahLst/>
                    <a:cxnLst>
                      <a:cxn ang="0">
                        <a:pos x="5" y="27"/>
                      </a:cxn>
                      <a:cxn ang="0">
                        <a:pos x="0" y="22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10" y="5"/>
                      </a:cxn>
                      <a:cxn ang="0">
                        <a:pos x="10" y="22"/>
                      </a:cxn>
                      <a:cxn ang="0">
                        <a:pos x="5" y="27"/>
                      </a:cxn>
                    </a:cxnLst>
                    <a:rect l="0" t="0" r="r" b="b"/>
                    <a:pathLst>
                      <a:path w="10" h="27">
                        <a:moveTo>
                          <a:pt x="5" y="27"/>
                        </a:moveTo>
                        <a:cubicBezTo>
                          <a:pt x="2" y="27"/>
                          <a:pt x="0" y="25"/>
                          <a:pt x="0" y="22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8" y="0"/>
                          <a:pt x="10" y="2"/>
                          <a:pt x="10" y="5"/>
                        </a:cubicBezTo>
                        <a:cubicBezTo>
                          <a:pt x="10" y="22"/>
                          <a:pt x="10" y="22"/>
                          <a:pt x="10" y="22"/>
                        </a:cubicBezTo>
                        <a:cubicBezTo>
                          <a:pt x="10" y="25"/>
                          <a:pt x="8" y="27"/>
                          <a:pt x="5" y="27"/>
                        </a:cubicBezTo>
                        <a:close/>
                      </a:path>
                    </a:pathLst>
                  </a:custGeom>
                  <a:solidFill>
                    <a:srgbClr val="FFD3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0" name="iŝľíďé">
                    <a:extLst>
                      <a:ext uri="{FF2B5EF4-FFF2-40B4-BE49-F238E27FC236}">
                        <a16:creationId xmlns:a16="http://schemas.microsoft.com/office/drawing/2014/main" id="{88139F67-451A-1328-F0B0-4E9CFD401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4657" y="2329304"/>
                    <a:ext cx="118779" cy="184901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36" y="20"/>
                      </a:cxn>
                      <a:cxn ang="0">
                        <a:pos x="36" y="21"/>
                      </a:cxn>
                      <a:cxn ang="0">
                        <a:pos x="36" y="21"/>
                      </a:cxn>
                      <a:cxn ang="0">
                        <a:pos x="36" y="21"/>
                      </a:cxn>
                      <a:cxn ang="0">
                        <a:pos x="35" y="55"/>
                      </a:cxn>
                      <a:cxn ang="0">
                        <a:pos x="32" y="55"/>
                      </a:cxn>
                      <a:cxn ang="0">
                        <a:pos x="32" y="27"/>
                      </a:cxn>
                      <a:cxn ang="0">
                        <a:pos x="25" y="19"/>
                      </a:cxn>
                      <a:cxn ang="0">
                        <a:pos x="0" y="22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36" h="56">
                        <a:moveTo>
                          <a:pt x="4" y="0"/>
                        </a:moveTo>
                        <a:cubicBezTo>
                          <a:pt x="30" y="0"/>
                          <a:pt x="35" y="15"/>
                          <a:pt x="36" y="20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5" y="55"/>
                          <a:pt x="35" y="55"/>
                          <a:pt x="35" y="55"/>
                        </a:cubicBezTo>
                        <a:cubicBezTo>
                          <a:pt x="34" y="56"/>
                          <a:pt x="33" y="55"/>
                          <a:pt x="32" y="55"/>
                        </a:cubicBezTo>
                        <a:cubicBezTo>
                          <a:pt x="32" y="27"/>
                          <a:pt x="32" y="27"/>
                          <a:pt x="32" y="27"/>
                        </a:cubicBezTo>
                        <a:cubicBezTo>
                          <a:pt x="32" y="23"/>
                          <a:pt x="29" y="19"/>
                          <a:pt x="25" y="19"/>
                        </a:cubicBezTo>
                        <a:cubicBezTo>
                          <a:pt x="17" y="21"/>
                          <a:pt x="8" y="22"/>
                          <a:pt x="0" y="2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BE7F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1" name="iṣľiḓé">
                    <a:extLst>
                      <a:ext uri="{FF2B5EF4-FFF2-40B4-BE49-F238E27FC236}">
                        <a16:creationId xmlns:a16="http://schemas.microsoft.com/office/drawing/2014/main" id="{B818284E-7B1D-79DC-B31D-96E298D3D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714" y="2329304"/>
                    <a:ext cx="181573" cy="184901"/>
                  </a:xfrm>
                  <a:custGeom>
                    <a:avLst/>
                    <a:gdLst/>
                    <a:ahLst/>
                    <a:cxnLst>
                      <a:cxn ang="0">
                        <a:pos x="37" y="0"/>
                      </a:cxn>
                      <a:cxn ang="0">
                        <a:pos x="33" y="0"/>
                      </a:cxn>
                      <a:cxn ang="0">
                        <a:pos x="1" y="2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2" y="55"/>
                      </a:cxn>
                      <a:cxn ang="0">
                        <a:pos x="4" y="55"/>
                      </a:cxn>
                      <a:cxn ang="0">
                        <a:pos x="4" y="27"/>
                      </a:cxn>
                      <a:cxn ang="0">
                        <a:pos x="11" y="19"/>
                      </a:cxn>
                      <a:cxn ang="0">
                        <a:pos x="33" y="22"/>
                      </a:cxn>
                      <a:cxn ang="0">
                        <a:pos x="38" y="22"/>
                      </a:cxn>
                      <a:cxn ang="0">
                        <a:pos x="37" y="0"/>
                      </a:cxn>
                    </a:cxnLst>
                    <a:rect l="0" t="0" r="r" b="b"/>
                    <a:pathLst>
                      <a:path w="55" h="56">
                        <a:moveTo>
                          <a:pt x="37" y="0"/>
                        </a:move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6" y="0"/>
                          <a:pt x="2" y="15"/>
                          <a:pt x="1" y="20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2" y="56"/>
                          <a:pt x="3" y="55"/>
                          <a:pt x="4" y="55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3"/>
                          <a:pt x="7" y="19"/>
                          <a:pt x="11" y="19"/>
                        </a:cubicBezTo>
                        <a:cubicBezTo>
                          <a:pt x="18" y="21"/>
                          <a:pt x="25" y="22"/>
                          <a:pt x="33" y="22"/>
                        </a:cubicBezTo>
                        <a:cubicBezTo>
                          <a:pt x="33" y="22"/>
                          <a:pt x="35" y="22"/>
                          <a:pt x="38" y="22"/>
                        </a:cubicBezTo>
                        <a:cubicBezTo>
                          <a:pt x="55" y="21"/>
                          <a:pt x="54" y="0"/>
                          <a:pt x="37" y="0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2" name="ïṩḷîďè">
                    <a:extLst>
                      <a:ext uri="{FF2B5EF4-FFF2-40B4-BE49-F238E27FC236}">
                        <a16:creationId xmlns:a16="http://schemas.microsoft.com/office/drawing/2014/main" id="{AC8489F8-75E1-DD19-56AC-0216E8C76A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8178" y="2586835"/>
                    <a:ext cx="66123" cy="16493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0" y="0"/>
                      </a:cxn>
                      <a:cxn ang="0">
                        <a:pos x="6" y="5"/>
                      </a:cxn>
                      <a:cxn ang="0">
                        <a:pos x="15" y="5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0" h="5">
                        <a:moveTo>
                          <a:pt x="2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3" y="5"/>
                          <a:pt x="6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8" y="5"/>
                          <a:pt x="20" y="3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3" name="ï$1íďe">
                    <a:extLst>
                      <a:ext uri="{FF2B5EF4-FFF2-40B4-BE49-F238E27FC236}">
                        <a16:creationId xmlns:a16="http://schemas.microsoft.com/office/drawing/2014/main" id="{25654207-E722-76E3-DAF7-9F8E0107C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7286" y="2814557"/>
                    <a:ext cx="75958" cy="89122"/>
                  </a:xfrm>
                  <a:prstGeom prst="rect">
                    <a:avLst/>
                  </a:prstGeom>
                  <a:solidFill>
                    <a:srgbClr val="BF1E2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4" name="ïsḻîďé">
                    <a:extLst>
                      <a:ext uri="{FF2B5EF4-FFF2-40B4-BE49-F238E27FC236}">
                        <a16:creationId xmlns:a16="http://schemas.microsoft.com/office/drawing/2014/main" id="{0D382E3D-038D-31B1-BCD7-2EC2833CB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9770" y="2695778"/>
                    <a:ext cx="79287" cy="88971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4" y="0"/>
                      </a:cxn>
                      <a:cxn ang="0">
                        <a:pos x="24" y="27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4" h="27">
                        <a:moveTo>
                          <a:pt x="0" y="27"/>
                        </a:moveTo>
                        <a:cubicBezTo>
                          <a:pt x="0" y="27"/>
                          <a:pt x="1" y="9"/>
                          <a:pt x="24" y="0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5" name="îsľïdè">
                    <a:extLst>
                      <a:ext uri="{FF2B5EF4-FFF2-40B4-BE49-F238E27FC236}">
                        <a16:creationId xmlns:a16="http://schemas.microsoft.com/office/drawing/2014/main" id="{B0C18EF1-9139-6D8F-22DF-8D66A68BB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182" y="2781571"/>
                    <a:ext cx="158422" cy="366323"/>
                  </a:xfrm>
                  <a:custGeom>
                    <a:avLst/>
                    <a:gdLst/>
                    <a:ahLst/>
                    <a:cxnLst>
                      <a:cxn ang="0">
                        <a:pos x="39" y="93"/>
                      </a:cxn>
                      <a:cxn ang="0">
                        <a:pos x="39" y="0"/>
                      </a:cxn>
                      <a:cxn ang="0">
                        <a:pos x="48" y="0"/>
                      </a:cxn>
                      <a:cxn ang="0">
                        <a:pos x="48" y="93"/>
                      </a:cxn>
                      <a:cxn ang="0">
                        <a:pos x="31" y="111"/>
                      </a:cxn>
                      <a:cxn ang="0">
                        <a:pos x="0" y="111"/>
                      </a:cxn>
                      <a:cxn ang="0">
                        <a:pos x="0" y="104"/>
                      </a:cxn>
                      <a:cxn ang="0">
                        <a:pos x="28" y="104"/>
                      </a:cxn>
                      <a:cxn ang="0">
                        <a:pos x="39" y="93"/>
                      </a:cxn>
                    </a:cxnLst>
                    <a:rect l="0" t="0" r="r" b="b"/>
                    <a:pathLst>
                      <a:path w="48" h="111">
                        <a:moveTo>
                          <a:pt x="39" y="93"/>
                        </a:move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48" y="93"/>
                          <a:pt x="48" y="93"/>
                          <a:pt x="48" y="93"/>
                        </a:cubicBezTo>
                        <a:cubicBezTo>
                          <a:pt x="48" y="103"/>
                          <a:pt x="40" y="111"/>
                          <a:pt x="31" y="111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34" y="104"/>
                          <a:pt x="39" y="99"/>
                          <a:pt x="39" y="93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6" name="ïŝlïḑè">
                    <a:extLst>
                      <a:ext uri="{FF2B5EF4-FFF2-40B4-BE49-F238E27FC236}">
                        <a16:creationId xmlns:a16="http://schemas.microsoft.com/office/drawing/2014/main" id="{B8B755F0-8CC5-FF93-8D78-80A87A0D0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3252" y="2913514"/>
                    <a:ext cx="184901" cy="184750"/>
                  </a:xfrm>
                  <a:prstGeom prst="ellipse">
                    <a:avLst/>
                  </a:pr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7" name="íśļiḓé">
                    <a:extLst>
                      <a:ext uri="{FF2B5EF4-FFF2-40B4-BE49-F238E27FC236}">
                        <a16:creationId xmlns:a16="http://schemas.microsoft.com/office/drawing/2014/main" id="{2514627C-8E11-EBED-A1DD-3F06AD2E51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2736" y="3339301"/>
                    <a:ext cx="181573" cy="79135"/>
                  </a:xfrm>
                  <a:custGeom>
                    <a:avLst/>
                    <a:gdLst/>
                    <a:ahLst/>
                    <a:cxnLst>
                      <a:cxn ang="0">
                        <a:pos x="4" y="24"/>
                      </a:cxn>
                      <a:cxn ang="0">
                        <a:pos x="26" y="24"/>
                      </a:cxn>
                      <a:cxn ang="0">
                        <a:pos x="38" y="21"/>
                      </a:cxn>
                      <a:cxn ang="0">
                        <a:pos x="38" y="24"/>
                      </a:cxn>
                      <a:cxn ang="0">
                        <a:pos x="55" y="24"/>
                      </a:cxn>
                      <a:cxn ang="0">
                        <a:pos x="55" y="0"/>
                      </a:cxn>
                      <a:cxn ang="0">
                        <a:pos x="33" y="0"/>
                      </a:cxn>
                      <a:cxn ang="0">
                        <a:pos x="26" y="9"/>
                      </a:cxn>
                      <a:cxn ang="0">
                        <a:pos x="6" y="13"/>
                      </a:cxn>
                      <a:cxn ang="0">
                        <a:pos x="1" y="21"/>
                      </a:cxn>
                      <a:cxn ang="0">
                        <a:pos x="4" y="24"/>
                      </a:cxn>
                    </a:cxnLst>
                    <a:rect l="0" t="0" r="r" b="b"/>
                    <a:pathLst>
                      <a:path w="55" h="24">
                        <a:moveTo>
                          <a:pt x="4" y="24"/>
                        </a:moveTo>
                        <a:cubicBezTo>
                          <a:pt x="26" y="24"/>
                          <a:pt x="26" y="24"/>
                          <a:pt x="26" y="24"/>
                        </a:cubicBezTo>
                        <a:cubicBezTo>
                          <a:pt x="38" y="21"/>
                          <a:pt x="38" y="21"/>
                          <a:pt x="38" y="21"/>
                        </a:cubicBez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55" y="24"/>
                          <a:pt x="55" y="24"/>
                          <a:pt x="55" y="24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0" y="15"/>
                          <a:pt x="1" y="15"/>
                          <a:pt x="1" y="21"/>
                        </a:cubicBezTo>
                        <a:cubicBezTo>
                          <a:pt x="1" y="23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8" name="íSḻïḓe">
                    <a:extLst>
                      <a:ext uri="{FF2B5EF4-FFF2-40B4-BE49-F238E27FC236}">
                        <a16:creationId xmlns:a16="http://schemas.microsoft.com/office/drawing/2014/main" id="{C406B9C4-61D1-56D7-B309-7619649AD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1858" y="2979485"/>
                    <a:ext cx="277352" cy="382815"/>
                  </a:xfrm>
                  <a:custGeom>
                    <a:avLst/>
                    <a:gdLst/>
                    <a:ahLst/>
                    <a:cxnLst>
                      <a:cxn ang="0">
                        <a:pos x="29" y="116"/>
                      </a:cxn>
                      <a:cxn ang="0">
                        <a:pos x="0" y="116"/>
                      </a:cxn>
                      <a:cxn ang="0">
                        <a:pos x="0" y="29"/>
                      </a:cxn>
                      <a:cxn ang="0">
                        <a:pos x="29" y="0"/>
                      </a:cxn>
                      <a:cxn ang="0">
                        <a:pos x="84" y="0"/>
                      </a:cxn>
                      <a:cxn ang="0">
                        <a:pos x="84" y="29"/>
                      </a:cxn>
                      <a:cxn ang="0">
                        <a:pos x="29" y="29"/>
                      </a:cxn>
                      <a:cxn ang="0">
                        <a:pos x="29" y="116"/>
                      </a:cxn>
                    </a:cxnLst>
                    <a:rect l="0" t="0" r="r" b="b"/>
                    <a:pathLst>
                      <a:path w="84" h="116">
                        <a:moveTo>
                          <a:pt x="29" y="116"/>
                        </a:moveTo>
                        <a:cubicBezTo>
                          <a:pt x="0" y="116"/>
                          <a:pt x="0" y="116"/>
                          <a:pt x="0" y="116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13"/>
                          <a:pt x="13" y="0"/>
                          <a:pt x="29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29"/>
                          <a:pt x="84" y="29"/>
                          <a:pt x="84" y="29"/>
                        </a:cubicBezTo>
                        <a:cubicBezTo>
                          <a:pt x="29" y="29"/>
                          <a:pt x="29" y="29"/>
                          <a:pt x="29" y="29"/>
                        </a:cubicBezTo>
                        <a:lnTo>
                          <a:pt x="29" y="11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09" name="ïŝḷíḑê">
                    <a:extLst>
                      <a:ext uri="{FF2B5EF4-FFF2-40B4-BE49-F238E27FC236}">
                        <a16:creationId xmlns:a16="http://schemas.microsoft.com/office/drawing/2014/main" id="{212CEB77-80F8-6554-9E3B-10B929092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6924" y="2675957"/>
                    <a:ext cx="52807" cy="168257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30"/>
                      </a:cxn>
                      <a:cxn ang="0">
                        <a:pos x="16" y="19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6" h="51">
                        <a:moveTo>
                          <a:pt x="9" y="0"/>
                        </a:moveTo>
                        <a:cubicBezTo>
                          <a:pt x="9" y="0"/>
                          <a:pt x="0" y="5"/>
                          <a:pt x="0" y="30"/>
                        </a:cubicBezTo>
                        <a:cubicBezTo>
                          <a:pt x="0" y="51"/>
                          <a:pt x="16" y="19"/>
                          <a:pt x="16" y="19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47B5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0" name="ïṥḷîḑé">
                    <a:extLst>
                      <a:ext uri="{FF2B5EF4-FFF2-40B4-BE49-F238E27FC236}">
                        <a16:creationId xmlns:a16="http://schemas.microsoft.com/office/drawing/2014/main" id="{2CEDEA96-DFF3-4F5A-E327-D55472451E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6568" y="2557027"/>
                    <a:ext cx="95628" cy="241038"/>
                  </a:xfrm>
                  <a:prstGeom prst="rect">
                    <a:avLst/>
                  </a:prstGeom>
                  <a:solidFill>
                    <a:srgbClr val="ECB0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1" name="íšľíḓè">
                    <a:extLst>
                      <a:ext uri="{FF2B5EF4-FFF2-40B4-BE49-F238E27FC236}">
                        <a16:creationId xmlns:a16="http://schemas.microsoft.com/office/drawing/2014/main" id="{BDEBEF1A-2725-5086-844A-1CCDC27E3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7802" y="2382112"/>
                    <a:ext cx="62643" cy="174915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19" y="53"/>
                      </a:cxn>
                      <a:cxn ang="0">
                        <a:pos x="6" y="53"/>
                      </a:cxn>
                      <a:cxn ang="0">
                        <a:pos x="1" y="46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9" h="53">
                        <a:moveTo>
                          <a:pt x="19" y="0"/>
                        </a:moveTo>
                        <a:cubicBezTo>
                          <a:pt x="19" y="53"/>
                          <a:pt x="19" y="53"/>
                          <a:pt x="19" y="53"/>
                        </a:cubicBezTo>
                        <a:cubicBezTo>
                          <a:pt x="6" y="53"/>
                          <a:pt x="6" y="53"/>
                          <a:pt x="6" y="53"/>
                        </a:cubicBezTo>
                        <a:cubicBezTo>
                          <a:pt x="2" y="53"/>
                          <a:pt x="0" y="49"/>
                          <a:pt x="1" y="46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CD1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2" name="iSļîďé">
                    <a:extLst>
                      <a:ext uri="{FF2B5EF4-FFF2-40B4-BE49-F238E27FC236}">
                        <a16:creationId xmlns:a16="http://schemas.microsoft.com/office/drawing/2014/main" id="{101F56E9-9AB7-039B-9EF7-4EF853AC2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4117" y="2329304"/>
                    <a:ext cx="260708" cy="260859"/>
                  </a:xfrm>
                  <a:prstGeom prst="ellipse">
                    <a:avLst/>
                  </a:pr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3" name="íṣliḍê">
                    <a:extLst>
                      <a:ext uri="{FF2B5EF4-FFF2-40B4-BE49-F238E27FC236}">
                        <a16:creationId xmlns:a16="http://schemas.microsoft.com/office/drawing/2014/main" id="{8F8E93EE-DC25-78D7-51CC-525A54DC6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4117" y="2458069"/>
                    <a:ext cx="204572" cy="168257"/>
                  </a:xfrm>
                  <a:custGeom>
                    <a:avLst/>
                    <a:gdLst/>
                    <a:ahLst/>
                    <a:cxnLst>
                      <a:cxn ang="0">
                        <a:pos x="13" y="51"/>
                      </a:cxn>
                      <a:cxn ang="0">
                        <a:pos x="62" y="33"/>
                      </a:cxn>
                      <a:cxn ang="0">
                        <a:pos x="0" y="0"/>
                      </a:cxn>
                      <a:cxn ang="0">
                        <a:pos x="0" y="39"/>
                      </a:cxn>
                      <a:cxn ang="0">
                        <a:pos x="13" y="51"/>
                      </a:cxn>
                    </a:cxnLst>
                    <a:rect l="0" t="0" r="r" b="b"/>
                    <a:pathLst>
                      <a:path w="62" h="51">
                        <a:moveTo>
                          <a:pt x="13" y="51"/>
                        </a:moveTo>
                        <a:cubicBezTo>
                          <a:pt x="26" y="51"/>
                          <a:pt x="62" y="33"/>
                          <a:pt x="62" y="3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0" y="46"/>
                          <a:pt x="6" y="51"/>
                          <a:pt x="13" y="51"/>
                        </a:cubicBez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4" name="ïŝľidè">
                    <a:extLst>
                      <a:ext uri="{FF2B5EF4-FFF2-40B4-BE49-F238E27FC236}">
                        <a16:creationId xmlns:a16="http://schemas.microsoft.com/office/drawing/2014/main" id="{49C57C5E-BB55-0DC2-DF40-C52BEAB65E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3939" y="2326127"/>
                    <a:ext cx="247544" cy="254050"/>
                  </a:xfrm>
                  <a:custGeom>
                    <a:avLst/>
                    <a:gdLst/>
                    <a:ahLst/>
                    <a:cxnLst>
                      <a:cxn ang="0">
                        <a:pos x="38" y="1"/>
                      </a:cxn>
                      <a:cxn ang="0">
                        <a:pos x="73" y="36"/>
                      </a:cxn>
                      <a:cxn ang="0">
                        <a:pos x="51" y="77"/>
                      </a:cxn>
                      <a:cxn ang="0">
                        <a:pos x="41" y="58"/>
                      </a:cxn>
                      <a:cxn ang="0">
                        <a:pos x="41" y="54"/>
                      </a:cxn>
                      <a:cxn ang="0">
                        <a:pos x="28" y="54"/>
                      </a:cxn>
                      <a:cxn ang="0">
                        <a:pos x="28" y="35"/>
                      </a:cxn>
                      <a:cxn ang="0">
                        <a:pos x="12" y="19"/>
                      </a:cxn>
                      <a:cxn ang="0">
                        <a:pos x="0" y="19"/>
                      </a:cxn>
                      <a:cxn ang="0">
                        <a:pos x="38" y="1"/>
                      </a:cxn>
                    </a:cxnLst>
                    <a:rect l="0" t="0" r="r" b="b"/>
                    <a:pathLst>
                      <a:path w="75" h="77">
                        <a:moveTo>
                          <a:pt x="38" y="1"/>
                        </a:moveTo>
                        <a:cubicBezTo>
                          <a:pt x="56" y="3"/>
                          <a:pt x="71" y="18"/>
                          <a:pt x="73" y="36"/>
                        </a:cubicBezTo>
                        <a:cubicBezTo>
                          <a:pt x="75" y="51"/>
                          <a:pt x="67" y="68"/>
                          <a:pt x="51" y="77"/>
                        </a:cubicBezTo>
                        <a:cubicBezTo>
                          <a:pt x="41" y="58"/>
                          <a:pt x="41" y="58"/>
                          <a:pt x="41" y="58"/>
                        </a:cubicBezTo>
                        <a:cubicBezTo>
                          <a:pt x="41" y="54"/>
                          <a:pt x="41" y="54"/>
                          <a:pt x="41" y="54"/>
                        </a:cubicBezTo>
                        <a:cubicBezTo>
                          <a:pt x="28" y="54"/>
                          <a:pt x="28" y="54"/>
                          <a:pt x="28" y="54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27"/>
                          <a:pt x="21" y="19"/>
                          <a:pt x="12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8" y="7"/>
                          <a:pt x="22" y="0"/>
                          <a:pt x="38" y="1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5" name="îṣ1íde">
                    <a:extLst>
                      <a:ext uri="{FF2B5EF4-FFF2-40B4-BE49-F238E27FC236}">
                        <a16:creationId xmlns:a16="http://schemas.microsoft.com/office/drawing/2014/main" id="{43577A80-8E2A-996B-3D58-2F91974CE4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6046" y="2458069"/>
                    <a:ext cx="29657" cy="6279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10"/>
                      </a:cxn>
                      <a:cxn ang="0">
                        <a:pos x="0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19">
                        <a:moveTo>
                          <a:pt x="0" y="0"/>
                        </a:moveTo>
                        <a:cubicBezTo>
                          <a:pt x="5" y="0"/>
                          <a:pt x="9" y="5"/>
                          <a:pt x="9" y="10"/>
                        </a:cubicBezTo>
                        <a:cubicBezTo>
                          <a:pt x="9" y="15"/>
                          <a:pt x="5" y="19"/>
                          <a:pt x="0" y="1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6" name="îṧḷiḓê">
                    <a:extLst>
                      <a:ext uri="{FF2B5EF4-FFF2-40B4-BE49-F238E27FC236}">
                        <a16:creationId xmlns:a16="http://schemas.microsoft.com/office/drawing/2014/main" id="{62A1EA5D-FBD2-4652-9399-2CDA087A6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7103" y="2454741"/>
                    <a:ext cx="23151" cy="23151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7" name="íşľîḓê">
                    <a:extLst>
                      <a:ext uri="{FF2B5EF4-FFF2-40B4-BE49-F238E27FC236}">
                        <a16:creationId xmlns:a16="http://schemas.microsoft.com/office/drawing/2014/main" id="{70B063D3-62C6-DD62-B54F-11F2751A1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0445" y="2507548"/>
                    <a:ext cx="32986" cy="32986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8" name="îsḷiďe">
                    <a:extLst>
                      <a:ext uri="{FF2B5EF4-FFF2-40B4-BE49-F238E27FC236}">
                        <a16:creationId xmlns:a16="http://schemas.microsoft.com/office/drawing/2014/main" id="{9DB8D4B4-50A0-8DCE-961B-2A99A404C5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4130" y="2329304"/>
                    <a:ext cx="151916" cy="59465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46" y="18"/>
                      </a:cxn>
                      <a:cxn ang="0">
                        <a:pos x="9" y="18"/>
                      </a:cxn>
                      <a:cxn ang="0">
                        <a:pos x="9" y="18"/>
                      </a:cxn>
                      <a:cxn ang="0">
                        <a:pos x="13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18">
                        <a:moveTo>
                          <a:pt x="46" y="0"/>
                        </a:moveTo>
                        <a:cubicBezTo>
                          <a:pt x="46" y="18"/>
                          <a:pt x="46" y="18"/>
                          <a:pt x="46" y="18"/>
                        </a:cubicBezTo>
                        <a:cubicBezTo>
                          <a:pt x="9" y="18"/>
                          <a:pt x="9" y="18"/>
                          <a:pt x="9" y="18"/>
                        </a:cubicBezTo>
                        <a:cubicBezTo>
                          <a:pt x="9" y="18"/>
                          <a:pt x="9" y="18"/>
                          <a:pt x="9" y="18"/>
                        </a:cubicBezTo>
                        <a:cubicBezTo>
                          <a:pt x="0" y="14"/>
                          <a:pt x="3" y="0"/>
                          <a:pt x="13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19" name="îṣlïďê">
                    <a:extLst>
                      <a:ext uri="{FF2B5EF4-FFF2-40B4-BE49-F238E27FC236}">
                        <a16:creationId xmlns:a16="http://schemas.microsoft.com/office/drawing/2014/main" id="{4ACA3549-F7A8-A173-1CE9-E6C837F0C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3252" y="2639642"/>
                    <a:ext cx="122108" cy="115450"/>
                  </a:xfrm>
                  <a:custGeom>
                    <a:avLst/>
                    <a:gdLst/>
                    <a:ahLst/>
                    <a:cxnLst>
                      <a:cxn ang="0">
                        <a:pos x="0" y="480"/>
                      </a:cxn>
                      <a:cxn ang="0">
                        <a:pos x="742" y="0"/>
                      </a:cxn>
                      <a:cxn ang="0">
                        <a:pos x="807" y="240"/>
                      </a:cxn>
                      <a:cxn ang="0">
                        <a:pos x="88" y="763"/>
                      </a:cxn>
                      <a:cxn ang="0">
                        <a:pos x="0" y="480"/>
                      </a:cxn>
                    </a:cxnLst>
                    <a:rect l="0" t="0" r="r" b="b"/>
                    <a:pathLst>
                      <a:path w="807" h="763">
                        <a:moveTo>
                          <a:pt x="0" y="480"/>
                        </a:moveTo>
                        <a:lnTo>
                          <a:pt x="742" y="0"/>
                        </a:lnTo>
                        <a:lnTo>
                          <a:pt x="807" y="240"/>
                        </a:lnTo>
                        <a:lnTo>
                          <a:pt x="88" y="763"/>
                        </a:lnTo>
                        <a:lnTo>
                          <a:pt x="0" y="48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0" name="i$ḷïḓe">
                    <a:extLst>
                      <a:ext uri="{FF2B5EF4-FFF2-40B4-BE49-F238E27FC236}">
                        <a16:creationId xmlns:a16="http://schemas.microsoft.com/office/drawing/2014/main" id="{0D26F50F-7E03-C72F-7F79-E18172598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3252" y="2606656"/>
                    <a:ext cx="122108" cy="112121"/>
                  </a:xfrm>
                  <a:custGeom>
                    <a:avLst/>
                    <a:gdLst/>
                    <a:ahLst/>
                    <a:cxnLst>
                      <a:cxn ang="0">
                        <a:pos x="0" y="458"/>
                      </a:cxn>
                      <a:cxn ang="0">
                        <a:pos x="742" y="0"/>
                      </a:cxn>
                      <a:cxn ang="0">
                        <a:pos x="807" y="218"/>
                      </a:cxn>
                      <a:cxn ang="0">
                        <a:pos x="88" y="741"/>
                      </a:cxn>
                      <a:cxn ang="0">
                        <a:pos x="0" y="458"/>
                      </a:cxn>
                    </a:cxnLst>
                    <a:rect l="0" t="0" r="r" b="b"/>
                    <a:pathLst>
                      <a:path w="807" h="741">
                        <a:moveTo>
                          <a:pt x="0" y="458"/>
                        </a:moveTo>
                        <a:lnTo>
                          <a:pt x="742" y="0"/>
                        </a:lnTo>
                        <a:lnTo>
                          <a:pt x="807" y="218"/>
                        </a:lnTo>
                        <a:lnTo>
                          <a:pt x="88" y="741"/>
                        </a:lnTo>
                        <a:lnTo>
                          <a:pt x="0" y="458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1" name="iŝḻîḋe">
                    <a:extLst>
                      <a:ext uri="{FF2B5EF4-FFF2-40B4-BE49-F238E27FC236}">
                        <a16:creationId xmlns:a16="http://schemas.microsoft.com/office/drawing/2014/main" id="{02A890E4-50AA-DFFE-1DB8-45CF35F03D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3258" y="2847543"/>
                    <a:ext cx="188230" cy="52807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32" y="0"/>
                      </a:cxn>
                      <a:cxn ang="0">
                        <a:pos x="9" y="8"/>
                      </a:cxn>
                      <a:cxn ang="0">
                        <a:pos x="12" y="16"/>
                      </a:cxn>
                      <a:cxn ang="0">
                        <a:pos x="57" y="16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7" h="16">
                        <a:moveTo>
                          <a:pt x="52" y="0"/>
                        </a:move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0" y="16"/>
                          <a:pt x="12" y="16"/>
                        </a:cubicBezTo>
                        <a:cubicBezTo>
                          <a:pt x="23" y="16"/>
                          <a:pt x="57" y="16"/>
                          <a:pt x="57" y="16"/>
                        </a:cubicBez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2" name="ïṡḷíḓè">
                    <a:extLst>
                      <a:ext uri="{FF2B5EF4-FFF2-40B4-BE49-F238E27FC236}">
                        <a16:creationId xmlns:a16="http://schemas.microsoft.com/office/drawing/2014/main" id="{FC97C992-B0AE-B72C-FDA3-64CC619D5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3595" y="2639642"/>
                    <a:ext cx="224393" cy="415801"/>
                  </a:xfrm>
                  <a:custGeom>
                    <a:avLst/>
                    <a:gdLst/>
                    <a:ahLst/>
                    <a:cxnLst>
                      <a:cxn ang="0">
                        <a:pos x="8" y="126"/>
                      </a:cxn>
                      <a:cxn ang="0">
                        <a:pos x="67" y="126"/>
                      </a:cxn>
                      <a:cxn ang="0">
                        <a:pos x="68" y="125"/>
                      </a:cxn>
                      <a:cxn ang="0">
                        <a:pos x="65" y="83"/>
                      </a:cxn>
                      <a:cxn ang="0">
                        <a:pos x="65" y="29"/>
                      </a:cxn>
                      <a:cxn ang="0">
                        <a:pos x="49" y="0"/>
                      </a:cxn>
                      <a:cxn ang="0">
                        <a:pos x="46" y="0"/>
                      </a:cxn>
                      <a:cxn ang="0">
                        <a:pos x="1" y="41"/>
                      </a:cxn>
                      <a:cxn ang="0">
                        <a:pos x="1" y="114"/>
                      </a:cxn>
                      <a:cxn ang="0">
                        <a:pos x="8" y="126"/>
                      </a:cxn>
                    </a:cxnLst>
                    <a:rect l="0" t="0" r="r" b="b"/>
                    <a:pathLst>
                      <a:path w="68" h="126">
                        <a:moveTo>
                          <a:pt x="8" y="126"/>
                        </a:moveTo>
                        <a:cubicBezTo>
                          <a:pt x="67" y="126"/>
                          <a:pt x="67" y="126"/>
                          <a:pt x="67" y="126"/>
                        </a:cubicBezTo>
                        <a:cubicBezTo>
                          <a:pt x="68" y="126"/>
                          <a:pt x="68" y="125"/>
                          <a:pt x="68" y="125"/>
                        </a:cubicBezTo>
                        <a:cubicBezTo>
                          <a:pt x="65" y="83"/>
                          <a:pt x="65" y="83"/>
                          <a:pt x="65" y="83"/>
                        </a:cubicBezTo>
                        <a:cubicBezTo>
                          <a:pt x="65" y="29"/>
                          <a:pt x="65" y="29"/>
                          <a:pt x="65" y="29"/>
                        </a:cubicBezTo>
                        <a:cubicBezTo>
                          <a:pt x="65" y="15"/>
                          <a:pt x="60" y="4"/>
                          <a:pt x="49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1" y="41"/>
                          <a:pt x="1" y="41"/>
                          <a:pt x="1" y="41"/>
                        </a:cubicBezTo>
                        <a:cubicBezTo>
                          <a:pt x="1" y="114"/>
                          <a:pt x="1" y="114"/>
                          <a:pt x="1" y="114"/>
                        </a:cubicBezTo>
                        <a:cubicBezTo>
                          <a:pt x="0" y="120"/>
                          <a:pt x="1" y="126"/>
                          <a:pt x="8" y="126"/>
                        </a:cubicBezTo>
                        <a:close/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3" name="îś1îḑê">
                    <a:extLst>
                      <a:ext uri="{FF2B5EF4-FFF2-40B4-BE49-F238E27FC236}">
                        <a16:creationId xmlns:a16="http://schemas.microsoft.com/office/drawing/2014/main" id="{A14F023A-958E-ED29-BA88-F8F35F4705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6924" y="2616491"/>
                    <a:ext cx="161751" cy="158422"/>
                  </a:xfrm>
                  <a:custGeom>
                    <a:avLst/>
                    <a:gdLst/>
                    <a:ahLst/>
                    <a:cxnLst>
                      <a:cxn ang="0">
                        <a:pos x="1003" y="0"/>
                      </a:cxn>
                      <a:cxn ang="0">
                        <a:pos x="1069" y="175"/>
                      </a:cxn>
                      <a:cxn ang="0">
                        <a:pos x="829" y="480"/>
                      </a:cxn>
                      <a:cxn ang="0">
                        <a:pos x="611" y="480"/>
                      </a:cxn>
                      <a:cxn ang="0">
                        <a:pos x="589" y="633"/>
                      </a:cxn>
                      <a:cxn ang="0">
                        <a:pos x="0" y="1047"/>
                      </a:cxn>
                      <a:cxn ang="0">
                        <a:pos x="1003" y="0"/>
                      </a:cxn>
                    </a:cxnLst>
                    <a:rect l="0" t="0" r="r" b="b"/>
                    <a:pathLst>
                      <a:path w="1069" h="1047">
                        <a:moveTo>
                          <a:pt x="1003" y="0"/>
                        </a:moveTo>
                        <a:lnTo>
                          <a:pt x="1069" y="175"/>
                        </a:lnTo>
                        <a:lnTo>
                          <a:pt x="829" y="480"/>
                        </a:lnTo>
                        <a:lnTo>
                          <a:pt x="611" y="480"/>
                        </a:lnTo>
                        <a:lnTo>
                          <a:pt x="589" y="633"/>
                        </a:lnTo>
                        <a:lnTo>
                          <a:pt x="0" y="1047"/>
                        </a:lnTo>
                        <a:lnTo>
                          <a:pt x="100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4" name="îṡḷiďè">
                    <a:extLst>
                      <a:ext uri="{FF2B5EF4-FFF2-40B4-BE49-F238E27FC236}">
                        <a16:creationId xmlns:a16="http://schemas.microsoft.com/office/drawing/2014/main" id="{E9994D56-8B05-6E2F-0E70-5D2F1A3F6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187" y="2685792"/>
                    <a:ext cx="373132" cy="227722"/>
                  </a:xfrm>
                  <a:custGeom>
                    <a:avLst/>
                    <a:gdLst/>
                    <a:ahLst/>
                    <a:cxnLst>
                      <a:cxn ang="0">
                        <a:pos x="55" y="69"/>
                      </a:cxn>
                      <a:cxn ang="0">
                        <a:pos x="105" y="26"/>
                      </a:cxn>
                      <a:cxn ang="0">
                        <a:pos x="109" y="8"/>
                      </a:cxn>
                      <a:cxn ang="0">
                        <a:pos x="91" y="4"/>
                      </a:cxn>
                      <a:cxn ang="0">
                        <a:pos x="46" y="43"/>
                      </a:cxn>
                      <a:cxn ang="0">
                        <a:pos x="0" y="43"/>
                      </a:cxn>
                      <a:cxn ang="0">
                        <a:pos x="0" y="69"/>
                      </a:cxn>
                      <a:cxn ang="0">
                        <a:pos x="55" y="69"/>
                      </a:cxn>
                    </a:cxnLst>
                    <a:rect l="0" t="0" r="r" b="b"/>
                    <a:pathLst>
                      <a:path w="113" h="69">
                        <a:moveTo>
                          <a:pt x="55" y="69"/>
                        </a:moveTo>
                        <a:cubicBezTo>
                          <a:pt x="105" y="26"/>
                          <a:pt x="105" y="26"/>
                          <a:pt x="105" y="26"/>
                        </a:cubicBezTo>
                        <a:cubicBezTo>
                          <a:pt x="111" y="23"/>
                          <a:pt x="113" y="15"/>
                          <a:pt x="109" y="8"/>
                        </a:cubicBezTo>
                        <a:cubicBezTo>
                          <a:pt x="106" y="2"/>
                          <a:pt x="97" y="0"/>
                          <a:pt x="91" y="4"/>
                        </a:cubicBezTo>
                        <a:cubicBezTo>
                          <a:pt x="46" y="43"/>
                          <a:pt x="46" y="43"/>
                          <a:pt x="46" y="43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lnTo>
                          <a:pt x="55" y="6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5" name="ïṣḻïḓé">
                    <a:extLst>
                      <a:ext uri="{FF2B5EF4-FFF2-40B4-BE49-F238E27FC236}">
                        <a16:creationId xmlns:a16="http://schemas.microsoft.com/office/drawing/2014/main" id="{959AE666-B7A4-DEBD-6490-4B1F86A94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4811" y="2712271"/>
                    <a:ext cx="56136" cy="168257"/>
                  </a:xfrm>
                  <a:custGeom>
                    <a:avLst/>
                    <a:gdLst/>
                    <a:ahLst/>
                    <a:cxnLst>
                      <a:cxn ang="0">
                        <a:pos x="5" y="51"/>
                      </a:cxn>
                      <a:cxn ang="0">
                        <a:pos x="13" y="51"/>
                      </a:cxn>
                      <a:cxn ang="0">
                        <a:pos x="17" y="46"/>
                      </a:cxn>
                      <a:cxn ang="0">
                        <a:pos x="17" y="5"/>
                      </a:cxn>
                      <a:cxn ang="0">
                        <a:pos x="13" y="0"/>
                      </a:cxn>
                      <a:cxn ang="0">
                        <a:pos x="5" y="0"/>
                      </a:cxn>
                      <a:cxn ang="0">
                        <a:pos x="0" y="5"/>
                      </a:cxn>
                      <a:cxn ang="0">
                        <a:pos x="0" y="46"/>
                      </a:cxn>
                      <a:cxn ang="0">
                        <a:pos x="5" y="51"/>
                      </a:cxn>
                    </a:cxnLst>
                    <a:rect l="0" t="0" r="r" b="b"/>
                    <a:pathLst>
                      <a:path w="17" h="51">
                        <a:moveTo>
                          <a:pt x="5" y="51"/>
                        </a:moveTo>
                        <a:cubicBezTo>
                          <a:pt x="13" y="51"/>
                          <a:pt x="13" y="51"/>
                          <a:pt x="13" y="51"/>
                        </a:cubicBezTo>
                        <a:cubicBezTo>
                          <a:pt x="15" y="51"/>
                          <a:pt x="17" y="49"/>
                          <a:pt x="17" y="46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2"/>
                          <a:pt x="15" y="0"/>
                          <a:pt x="13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9"/>
                          <a:pt x="2" y="51"/>
                          <a:pt x="5" y="51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6" name="iṩ1íḍe">
                    <a:extLst>
                      <a:ext uri="{FF2B5EF4-FFF2-40B4-BE49-F238E27FC236}">
                        <a16:creationId xmlns:a16="http://schemas.microsoft.com/office/drawing/2014/main" id="{D24B7B81-2B74-10FD-E6CB-6C4DF089DA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5689" y="3147894"/>
                    <a:ext cx="36315" cy="270543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7" name="ïSḻïdè">
                    <a:extLst>
                      <a:ext uri="{FF2B5EF4-FFF2-40B4-BE49-F238E27FC236}">
                        <a16:creationId xmlns:a16="http://schemas.microsoft.com/office/drawing/2014/main" id="{9A8D4922-8346-C039-60A1-AF78B4E8C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7459" y="3147894"/>
                    <a:ext cx="32986" cy="270543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8" name="isḻïḍé">
                    <a:extLst>
                      <a:ext uri="{FF2B5EF4-FFF2-40B4-BE49-F238E27FC236}">
                        <a16:creationId xmlns:a16="http://schemas.microsoft.com/office/drawing/2014/main" id="{69A74E54-57B4-3F09-8A3B-8AE3FD0F0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4474" y="3081771"/>
                    <a:ext cx="307009" cy="66123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5" y="20"/>
                      </a:cxn>
                      <a:cxn ang="0">
                        <a:pos x="93" y="12"/>
                      </a:cxn>
                      <a:cxn ang="0">
                        <a:pos x="93" y="7"/>
                      </a:cxn>
                      <a:cxn ang="0">
                        <a:pos x="85" y="0"/>
                      </a:cxn>
                      <a:cxn ang="0">
                        <a:pos x="0" y="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93" h="20">
                        <a:moveTo>
                          <a:pt x="0" y="20"/>
                        </a:moveTo>
                        <a:cubicBezTo>
                          <a:pt x="85" y="20"/>
                          <a:pt x="85" y="20"/>
                          <a:pt x="85" y="20"/>
                        </a:cubicBezTo>
                        <a:cubicBezTo>
                          <a:pt x="89" y="20"/>
                          <a:pt x="93" y="16"/>
                          <a:pt x="93" y="12"/>
                        </a:cubicBezTo>
                        <a:cubicBezTo>
                          <a:pt x="93" y="7"/>
                          <a:pt x="93" y="7"/>
                          <a:pt x="93" y="7"/>
                        </a:cubicBezTo>
                        <a:cubicBezTo>
                          <a:pt x="93" y="3"/>
                          <a:pt x="89" y="0"/>
                          <a:pt x="8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29" name="ïŝļïḋè">
                    <a:extLst>
                      <a:ext uri="{FF2B5EF4-FFF2-40B4-BE49-F238E27FC236}">
                        <a16:creationId xmlns:a16="http://schemas.microsoft.com/office/drawing/2014/main" id="{2DD9C53D-F964-361C-F40F-CDF8FFADC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7981" y="3081771"/>
                    <a:ext cx="194737" cy="66123"/>
                  </a:xfrm>
                  <a:custGeom>
                    <a:avLst/>
                    <a:gdLst/>
                    <a:ahLst/>
                    <a:cxnLst>
                      <a:cxn ang="0">
                        <a:pos x="59" y="10"/>
                      </a:cxn>
                      <a:cxn ang="0">
                        <a:pos x="49" y="20"/>
                      </a:cxn>
                      <a:cxn ang="0">
                        <a:pos x="8" y="20"/>
                      </a:cxn>
                      <a:cxn ang="0">
                        <a:pos x="0" y="12"/>
                      </a:cxn>
                      <a:cxn ang="0">
                        <a:pos x="0" y="7"/>
                      </a:cxn>
                      <a:cxn ang="0">
                        <a:pos x="8" y="0"/>
                      </a:cxn>
                      <a:cxn ang="0">
                        <a:pos x="49" y="0"/>
                      </a:cxn>
                      <a:cxn ang="0">
                        <a:pos x="59" y="10"/>
                      </a:cxn>
                    </a:cxnLst>
                    <a:rect l="0" t="0" r="r" b="b"/>
                    <a:pathLst>
                      <a:path w="59" h="20">
                        <a:moveTo>
                          <a:pt x="59" y="10"/>
                        </a:moveTo>
                        <a:cubicBezTo>
                          <a:pt x="59" y="15"/>
                          <a:pt x="55" y="20"/>
                          <a:pt x="49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3" y="20"/>
                          <a:pt x="0" y="16"/>
                          <a:pt x="0" y="1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8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5" y="0"/>
                          <a:pt x="59" y="4"/>
                          <a:pt x="59" y="10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0" name="íSḻîḓé">
                    <a:extLst>
                      <a:ext uri="{FF2B5EF4-FFF2-40B4-BE49-F238E27FC236}">
                        <a16:creationId xmlns:a16="http://schemas.microsoft.com/office/drawing/2014/main" id="{38B67DF9-0B67-18A1-1C0A-AF3FA2CDD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1145" y="3091758"/>
                    <a:ext cx="310338" cy="56136"/>
                  </a:xfrm>
                  <a:custGeom>
                    <a:avLst/>
                    <a:gdLst/>
                    <a:ahLst/>
                    <a:cxnLst>
                      <a:cxn ang="0">
                        <a:pos x="94" y="4"/>
                      </a:cxn>
                      <a:cxn ang="0">
                        <a:pos x="94" y="9"/>
                      </a:cxn>
                      <a:cxn ang="0">
                        <a:pos x="86" y="17"/>
                      </a:cxn>
                      <a:cxn ang="0">
                        <a:pos x="45" y="17"/>
                      </a:cxn>
                      <a:cxn ang="0">
                        <a:pos x="4" y="17"/>
                      </a:cxn>
                      <a:cxn ang="0">
                        <a:pos x="1" y="17"/>
                      </a:cxn>
                      <a:cxn ang="0">
                        <a:pos x="1" y="17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93" y="0"/>
                      </a:cxn>
                      <a:cxn ang="0">
                        <a:pos x="94" y="4"/>
                      </a:cxn>
                    </a:cxnLst>
                    <a:rect l="0" t="0" r="r" b="b"/>
                    <a:pathLst>
                      <a:path w="94" h="17">
                        <a:moveTo>
                          <a:pt x="94" y="4"/>
                        </a:moveTo>
                        <a:cubicBezTo>
                          <a:pt x="94" y="9"/>
                          <a:pt x="94" y="9"/>
                          <a:pt x="94" y="9"/>
                        </a:cubicBezTo>
                        <a:cubicBezTo>
                          <a:pt x="94" y="13"/>
                          <a:pt x="90" y="17"/>
                          <a:pt x="86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2"/>
                          <a:pt x="94" y="3"/>
                          <a:pt x="94" y="4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1" name="iSļiḋè">
                    <a:extLst>
                      <a:ext uri="{FF2B5EF4-FFF2-40B4-BE49-F238E27FC236}">
                        <a16:creationId xmlns:a16="http://schemas.microsoft.com/office/drawing/2014/main" id="{0CA18709-82F5-60B3-BAD8-AAEB37685E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9591" y="3091758"/>
                    <a:ext cx="363145" cy="56136"/>
                  </a:xfrm>
                  <a:prstGeom prst="rect">
                    <a:avLst/>
                  </a:prstGeom>
                  <a:solidFill>
                    <a:srgbClr val="9758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2" name="íśḻïḓé">
                    <a:extLst>
                      <a:ext uri="{FF2B5EF4-FFF2-40B4-BE49-F238E27FC236}">
                        <a16:creationId xmlns:a16="http://schemas.microsoft.com/office/drawing/2014/main" id="{9BC1B779-117B-3825-D4D2-C23B19097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4646" y="2725435"/>
                    <a:ext cx="46301" cy="155093"/>
                  </a:xfrm>
                  <a:custGeom>
                    <a:avLst/>
                    <a:gdLst/>
                    <a:ahLst/>
                    <a:cxnLst>
                      <a:cxn ang="0">
                        <a:pos x="4" y="47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4" y="4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43"/>
                      </a:cxn>
                      <a:cxn ang="0">
                        <a:pos x="4" y="47"/>
                      </a:cxn>
                    </a:cxnLst>
                    <a:rect l="0" t="0" r="r" b="b"/>
                    <a:pathLst>
                      <a:path w="14" h="47">
                        <a:moveTo>
                          <a:pt x="4" y="47"/>
                        </a:moveTo>
                        <a:cubicBezTo>
                          <a:pt x="10" y="47"/>
                          <a:pt x="10" y="47"/>
                          <a:pt x="10" y="47"/>
                        </a:cubicBezTo>
                        <a:cubicBezTo>
                          <a:pt x="13" y="47"/>
                          <a:pt x="14" y="45"/>
                          <a:pt x="14" y="43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2"/>
                          <a:pt x="13" y="0"/>
                          <a:pt x="10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5"/>
                          <a:pt x="2" y="47"/>
                          <a:pt x="4" y="47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3" name="išlíďê">
                    <a:extLst>
                      <a:ext uri="{FF2B5EF4-FFF2-40B4-BE49-F238E27FC236}">
                        <a16:creationId xmlns:a16="http://schemas.microsoft.com/office/drawing/2014/main" id="{8E4BD7FD-7B5A-55E6-EFAB-5E24C17F1D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8546" y="2781571"/>
                    <a:ext cx="161751" cy="366323"/>
                  </a:xfrm>
                  <a:custGeom>
                    <a:avLst/>
                    <a:gdLst/>
                    <a:ahLst/>
                    <a:cxnLst>
                      <a:cxn ang="0">
                        <a:pos x="9" y="93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18" y="111"/>
                      </a:cxn>
                      <a:cxn ang="0">
                        <a:pos x="49" y="111"/>
                      </a:cxn>
                      <a:cxn ang="0">
                        <a:pos x="49" y="104"/>
                      </a:cxn>
                      <a:cxn ang="0">
                        <a:pos x="20" y="104"/>
                      </a:cxn>
                      <a:cxn ang="0">
                        <a:pos x="9" y="93"/>
                      </a:cxn>
                    </a:cxnLst>
                    <a:rect l="0" t="0" r="r" b="b"/>
                    <a:pathLst>
                      <a:path w="49" h="111">
                        <a:moveTo>
                          <a:pt x="9" y="93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0" y="103"/>
                          <a:pt x="8" y="111"/>
                          <a:pt x="18" y="111"/>
                        </a:cubicBezTo>
                        <a:cubicBezTo>
                          <a:pt x="49" y="111"/>
                          <a:pt x="49" y="111"/>
                          <a:pt x="49" y="111"/>
                        </a:cubicBezTo>
                        <a:cubicBezTo>
                          <a:pt x="49" y="104"/>
                          <a:pt x="49" y="104"/>
                          <a:pt x="49" y="104"/>
                        </a:cubicBez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14" y="104"/>
                          <a:pt x="9" y="99"/>
                          <a:pt x="9" y="93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4" name="îSlíde">
                    <a:extLst>
                      <a:ext uri="{FF2B5EF4-FFF2-40B4-BE49-F238E27FC236}">
                        <a16:creationId xmlns:a16="http://schemas.microsoft.com/office/drawing/2014/main" id="{55B21FAF-D504-BE37-C1C2-1B18F40912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4325" y="2913514"/>
                    <a:ext cx="181573" cy="184750"/>
                  </a:xfrm>
                  <a:prstGeom prst="ellipse">
                    <a:avLst/>
                  </a:pr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5" name="ïślîďè">
                    <a:extLst>
                      <a:ext uri="{FF2B5EF4-FFF2-40B4-BE49-F238E27FC236}">
                        <a16:creationId xmlns:a16="http://schemas.microsoft.com/office/drawing/2014/main" id="{9F417AD0-7E52-65A7-7913-46CD057FA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4841" y="3339301"/>
                    <a:ext cx="181573" cy="79135"/>
                  </a:xfrm>
                  <a:custGeom>
                    <a:avLst/>
                    <a:gdLst/>
                    <a:ahLst/>
                    <a:cxnLst>
                      <a:cxn ang="0">
                        <a:pos x="51" y="24"/>
                      </a:cxn>
                      <a:cxn ang="0">
                        <a:pos x="29" y="24"/>
                      </a:cxn>
                      <a:cxn ang="0">
                        <a:pos x="18" y="21"/>
                      </a:cxn>
                      <a:cxn ang="0">
                        <a:pos x="18" y="24"/>
                      </a:cxn>
                      <a:cxn ang="0">
                        <a:pos x="0" y="24"/>
                      </a:cxn>
                      <a:cxn ang="0">
                        <a:pos x="0" y="0"/>
                      </a:cxn>
                      <a:cxn ang="0">
                        <a:pos x="23" y="0"/>
                      </a:cxn>
                      <a:cxn ang="0">
                        <a:pos x="29" y="9"/>
                      </a:cxn>
                      <a:cxn ang="0">
                        <a:pos x="50" y="13"/>
                      </a:cxn>
                      <a:cxn ang="0">
                        <a:pos x="55" y="21"/>
                      </a:cxn>
                      <a:cxn ang="0">
                        <a:pos x="51" y="24"/>
                      </a:cxn>
                    </a:cxnLst>
                    <a:rect l="0" t="0" r="r" b="b"/>
                    <a:pathLst>
                      <a:path w="55" h="24">
                        <a:moveTo>
                          <a:pt x="51" y="24"/>
                        </a:moveTo>
                        <a:cubicBezTo>
                          <a:pt x="29" y="24"/>
                          <a:pt x="29" y="24"/>
                          <a:pt x="29" y="24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9" y="9"/>
                          <a:pt x="29" y="9"/>
                          <a:pt x="29" y="9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55" y="15"/>
                          <a:pt x="55" y="15"/>
                          <a:pt x="55" y="21"/>
                        </a:cubicBezTo>
                        <a:cubicBezTo>
                          <a:pt x="55" y="23"/>
                          <a:pt x="53" y="24"/>
                          <a:pt x="51" y="24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6" name="iślíḓe">
                    <a:extLst>
                      <a:ext uri="{FF2B5EF4-FFF2-40B4-BE49-F238E27FC236}">
                        <a16:creationId xmlns:a16="http://schemas.microsoft.com/office/drawing/2014/main" id="{7328C938-F955-D17A-BFA1-FFE8C5F850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73269" y="2979485"/>
                    <a:ext cx="277201" cy="382815"/>
                  </a:xfrm>
                  <a:custGeom>
                    <a:avLst/>
                    <a:gdLst/>
                    <a:ahLst/>
                    <a:cxnLst>
                      <a:cxn ang="0">
                        <a:pos x="84" y="116"/>
                      </a:cxn>
                      <a:cxn ang="0">
                        <a:pos x="54" y="116"/>
                      </a:cxn>
                      <a:cxn ang="0">
                        <a:pos x="54" y="29"/>
                      </a:cxn>
                      <a:cxn ang="0">
                        <a:pos x="0" y="29"/>
                      </a:cxn>
                      <a:cxn ang="0">
                        <a:pos x="0" y="0"/>
                      </a:cxn>
                      <a:cxn ang="0">
                        <a:pos x="55" y="0"/>
                      </a:cxn>
                      <a:cxn ang="0">
                        <a:pos x="84" y="29"/>
                      </a:cxn>
                      <a:cxn ang="0">
                        <a:pos x="84" y="116"/>
                      </a:cxn>
                    </a:cxnLst>
                    <a:rect l="0" t="0" r="r" b="b"/>
                    <a:pathLst>
                      <a:path w="84" h="116">
                        <a:moveTo>
                          <a:pt x="84" y="116"/>
                        </a:move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4" y="29"/>
                          <a:pt x="54" y="29"/>
                          <a:pt x="54" y="29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71" y="0"/>
                          <a:pt x="84" y="13"/>
                          <a:pt x="84" y="29"/>
                        </a:cubicBezTo>
                        <a:lnTo>
                          <a:pt x="84" y="11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7" name="ïşḷîḑe">
                    <a:extLst>
                      <a:ext uri="{FF2B5EF4-FFF2-40B4-BE49-F238E27FC236}">
                        <a16:creationId xmlns:a16="http://schemas.microsoft.com/office/drawing/2014/main" id="{F647DE51-34C0-E763-F80D-7493FD00C4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9418" y="2675957"/>
                    <a:ext cx="56136" cy="16825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17" y="30"/>
                      </a:cxn>
                      <a:cxn ang="0">
                        <a:pos x="0" y="19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7" h="51">
                        <a:moveTo>
                          <a:pt x="7" y="0"/>
                        </a:moveTo>
                        <a:cubicBezTo>
                          <a:pt x="7" y="0"/>
                          <a:pt x="17" y="5"/>
                          <a:pt x="17" y="30"/>
                        </a:cubicBezTo>
                        <a:cubicBezTo>
                          <a:pt x="17" y="51"/>
                          <a:pt x="0" y="19"/>
                          <a:pt x="0" y="19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47B5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8" name="îṧ1iḓè">
                    <a:extLst>
                      <a:ext uri="{FF2B5EF4-FFF2-40B4-BE49-F238E27FC236}">
                        <a16:creationId xmlns:a16="http://schemas.microsoft.com/office/drawing/2014/main" id="{83C23B35-3777-BE85-3911-98EA388D9C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6954" y="2557027"/>
                    <a:ext cx="95628" cy="241038"/>
                  </a:xfrm>
                  <a:prstGeom prst="rect">
                    <a:avLst/>
                  </a:prstGeom>
                  <a:solidFill>
                    <a:srgbClr val="ECB0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39" name="iS1idé">
                    <a:extLst>
                      <a:ext uri="{FF2B5EF4-FFF2-40B4-BE49-F238E27FC236}">
                        <a16:creationId xmlns:a16="http://schemas.microsoft.com/office/drawing/2014/main" id="{1FF8E556-0988-DF50-23EC-F76054EEC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05" y="2382112"/>
                    <a:ext cx="62643" cy="1749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3"/>
                      </a:cxn>
                      <a:cxn ang="0">
                        <a:pos x="14" y="53"/>
                      </a:cxn>
                      <a:cxn ang="0">
                        <a:pos x="18" y="4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" h="53">
                        <a:moveTo>
                          <a:pt x="0" y="0"/>
                        </a:move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14" y="53"/>
                          <a:pt x="14" y="53"/>
                          <a:pt x="14" y="53"/>
                        </a:cubicBezTo>
                        <a:cubicBezTo>
                          <a:pt x="17" y="53"/>
                          <a:pt x="19" y="49"/>
                          <a:pt x="18" y="4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CD1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0" name="iŝ1íḋe">
                    <a:extLst>
                      <a:ext uri="{FF2B5EF4-FFF2-40B4-BE49-F238E27FC236}">
                        <a16:creationId xmlns:a16="http://schemas.microsoft.com/office/drawing/2014/main" id="{C122DE79-5456-C0FB-D9F7-BC5EE2E45C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4325" y="2329304"/>
                    <a:ext cx="260708" cy="260859"/>
                  </a:xfrm>
                  <a:prstGeom prst="ellipse">
                    <a:avLst/>
                  </a:pr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1" name="iṣlíḓè">
                    <a:extLst>
                      <a:ext uri="{FF2B5EF4-FFF2-40B4-BE49-F238E27FC236}">
                        <a16:creationId xmlns:a16="http://schemas.microsoft.com/office/drawing/2014/main" id="{3D7BFF26-77AC-AEAF-754C-28729FB3E6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0461" y="2458069"/>
                    <a:ext cx="204572" cy="168257"/>
                  </a:xfrm>
                  <a:custGeom>
                    <a:avLst/>
                    <a:gdLst/>
                    <a:ahLst/>
                    <a:cxnLst>
                      <a:cxn ang="0">
                        <a:pos x="49" y="51"/>
                      </a:cxn>
                      <a:cxn ang="0">
                        <a:pos x="0" y="33"/>
                      </a:cxn>
                      <a:cxn ang="0">
                        <a:pos x="62" y="0"/>
                      </a:cxn>
                      <a:cxn ang="0">
                        <a:pos x="62" y="39"/>
                      </a:cxn>
                      <a:cxn ang="0">
                        <a:pos x="49" y="51"/>
                      </a:cxn>
                    </a:cxnLst>
                    <a:rect l="0" t="0" r="r" b="b"/>
                    <a:pathLst>
                      <a:path w="62" h="51">
                        <a:moveTo>
                          <a:pt x="49" y="51"/>
                        </a:moveTo>
                        <a:cubicBezTo>
                          <a:pt x="37" y="51"/>
                          <a:pt x="0" y="33"/>
                          <a:pt x="0" y="33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39"/>
                          <a:pt x="62" y="39"/>
                          <a:pt x="62" y="39"/>
                        </a:cubicBezTo>
                        <a:cubicBezTo>
                          <a:pt x="62" y="46"/>
                          <a:pt x="56" y="51"/>
                          <a:pt x="49" y="51"/>
                        </a:cubicBez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2" name="iŝliḍê">
                    <a:extLst>
                      <a:ext uri="{FF2B5EF4-FFF2-40B4-BE49-F238E27FC236}">
                        <a16:creationId xmlns:a16="http://schemas.microsoft.com/office/drawing/2014/main" id="{4C0E4EAD-9F72-7350-8CB0-9CFDA323EC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0996" y="2326127"/>
                    <a:ext cx="244215" cy="254050"/>
                  </a:xfrm>
                  <a:custGeom>
                    <a:avLst/>
                    <a:gdLst/>
                    <a:ahLst/>
                    <a:cxnLst>
                      <a:cxn ang="0">
                        <a:pos x="37" y="1"/>
                      </a:cxn>
                      <a:cxn ang="0">
                        <a:pos x="1" y="36"/>
                      </a:cxn>
                      <a:cxn ang="0">
                        <a:pos x="24" y="77"/>
                      </a:cxn>
                      <a:cxn ang="0">
                        <a:pos x="33" y="58"/>
                      </a:cxn>
                      <a:cxn ang="0">
                        <a:pos x="33" y="54"/>
                      </a:cxn>
                      <a:cxn ang="0">
                        <a:pos x="47" y="54"/>
                      </a:cxn>
                      <a:cxn ang="0">
                        <a:pos x="47" y="35"/>
                      </a:cxn>
                      <a:cxn ang="0">
                        <a:pos x="62" y="19"/>
                      </a:cxn>
                      <a:cxn ang="0">
                        <a:pos x="74" y="19"/>
                      </a:cxn>
                      <a:cxn ang="0">
                        <a:pos x="37" y="1"/>
                      </a:cxn>
                    </a:cxnLst>
                    <a:rect l="0" t="0" r="r" b="b"/>
                    <a:pathLst>
                      <a:path w="74" h="77">
                        <a:moveTo>
                          <a:pt x="37" y="1"/>
                        </a:moveTo>
                        <a:cubicBezTo>
                          <a:pt x="18" y="3"/>
                          <a:pt x="3" y="18"/>
                          <a:pt x="1" y="36"/>
                        </a:cubicBezTo>
                        <a:cubicBezTo>
                          <a:pt x="0" y="51"/>
                          <a:pt x="8" y="68"/>
                          <a:pt x="24" y="77"/>
                        </a:cubicBezTo>
                        <a:cubicBezTo>
                          <a:pt x="33" y="58"/>
                          <a:pt x="33" y="58"/>
                          <a:pt x="33" y="58"/>
                        </a:cubicBezTo>
                        <a:cubicBezTo>
                          <a:pt x="33" y="54"/>
                          <a:pt x="33" y="54"/>
                          <a:pt x="33" y="54"/>
                        </a:cubicBezTo>
                        <a:cubicBezTo>
                          <a:pt x="47" y="54"/>
                          <a:pt x="47" y="54"/>
                          <a:pt x="47" y="54"/>
                        </a:cubicBezTo>
                        <a:cubicBezTo>
                          <a:pt x="47" y="35"/>
                          <a:pt x="47" y="35"/>
                          <a:pt x="47" y="35"/>
                        </a:cubicBezTo>
                        <a:cubicBezTo>
                          <a:pt x="47" y="27"/>
                          <a:pt x="54" y="19"/>
                          <a:pt x="62" y="19"/>
                        </a:cubicBezTo>
                        <a:cubicBezTo>
                          <a:pt x="74" y="19"/>
                          <a:pt x="74" y="19"/>
                          <a:pt x="74" y="19"/>
                        </a:cubicBezTo>
                        <a:cubicBezTo>
                          <a:pt x="66" y="7"/>
                          <a:pt x="53" y="0"/>
                          <a:pt x="37" y="1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3" name="ïSľiḑè">
                    <a:extLst>
                      <a:ext uri="{FF2B5EF4-FFF2-40B4-BE49-F238E27FC236}">
                        <a16:creationId xmlns:a16="http://schemas.microsoft.com/office/drawing/2014/main" id="{E8F89E40-6CCA-C73E-E9EA-361B70B24D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56776" y="2458069"/>
                    <a:ext cx="29657" cy="62794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9" y="19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9" h="19">
                        <a:moveTo>
                          <a:pt x="9" y="0"/>
                        </a:move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5"/>
                          <a:pt x="4" y="19"/>
                          <a:pt x="9" y="19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4" name="iṧľïḍê">
                    <a:extLst>
                      <a:ext uri="{FF2B5EF4-FFF2-40B4-BE49-F238E27FC236}">
                        <a16:creationId xmlns:a16="http://schemas.microsoft.com/office/drawing/2014/main" id="{AE76B6C6-9DD6-F28B-E6AB-BDCC96EFF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897" y="2454741"/>
                    <a:ext cx="26479" cy="23151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5" name="islîdê">
                    <a:extLst>
                      <a:ext uri="{FF2B5EF4-FFF2-40B4-BE49-F238E27FC236}">
                        <a16:creationId xmlns:a16="http://schemas.microsoft.com/office/drawing/2014/main" id="{D54F8D21-63F3-2232-B8D6-2EB2754BF3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5719" y="2507548"/>
                    <a:ext cx="32986" cy="32986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6" name="iṥḷîḋê">
                    <a:extLst>
                      <a:ext uri="{FF2B5EF4-FFF2-40B4-BE49-F238E27FC236}">
                        <a16:creationId xmlns:a16="http://schemas.microsoft.com/office/drawing/2014/main" id="{162B9A60-179E-B97F-06D1-D40121FAC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6433" y="2329304"/>
                    <a:ext cx="151916" cy="5946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36" y="18"/>
                      </a:cxn>
                      <a:cxn ang="0">
                        <a:pos x="36" y="18"/>
                      </a:cxn>
                      <a:cxn ang="0">
                        <a:pos x="3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18">
                        <a:moveTo>
                          <a:pt x="0" y="0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6" y="18"/>
                          <a:pt x="36" y="18"/>
                          <a:pt x="36" y="18"/>
                        </a:cubicBezTo>
                        <a:cubicBezTo>
                          <a:pt x="36" y="18"/>
                          <a:pt x="36" y="18"/>
                          <a:pt x="36" y="18"/>
                        </a:cubicBezTo>
                        <a:cubicBezTo>
                          <a:pt x="46" y="14"/>
                          <a:pt x="42" y="0"/>
                          <a:pt x="3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7" name="ïś1îďe">
                    <a:extLst>
                      <a:ext uri="{FF2B5EF4-FFF2-40B4-BE49-F238E27FC236}">
                        <a16:creationId xmlns:a16="http://schemas.microsoft.com/office/drawing/2014/main" id="{3F096386-99BE-E12B-FE1A-9F0F911DB1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3639" y="2639642"/>
                    <a:ext cx="122259" cy="115450"/>
                  </a:xfrm>
                  <a:custGeom>
                    <a:avLst/>
                    <a:gdLst/>
                    <a:ahLst/>
                    <a:cxnLst>
                      <a:cxn ang="0">
                        <a:pos x="808" y="480"/>
                      </a:cxn>
                      <a:cxn ang="0">
                        <a:pos x="88" y="0"/>
                      </a:cxn>
                      <a:cxn ang="0">
                        <a:pos x="0" y="240"/>
                      </a:cxn>
                      <a:cxn ang="0">
                        <a:pos x="720" y="763"/>
                      </a:cxn>
                      <a:cxn ang="0">
                        <a:pos x="808" y="480"/>
                      </a:cxn>
                    </a:cxnLst>
                    <a:rect l="0" t="0" r="r" b="b"/>
                    <a:pathLst>
                      <a:path w="808" h="763">
                        <a:moveTo>
                          <a:pt x="808" y="480"/>
                        </a:moveTo>
                        <a:lnTo>
                          <a:pt x="88" y="0"/>
                        </a:lnTo>
                        <a:lnTo>
                          <a:pt x="0" y="240"/>
                        </a:lnTo>
                        <a:lnTo>
                          <a:pt x="720" y="763"/>
                        </a:lnTo>
                        <a:lnTo>
                          <a:pt x="808" y="48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8" name="iSļide">
                    <a:extLst>
                      <a:ext uri="{FF2B5EF4-FFF2-40B4-BE49-F238E27FC236}">
                        <a16:creationId xmlns:a16="http://schemas.microsoft.com/office/drawing/2014/main" id="{5A4C00DB-FE32-C76A-5F4E-21AD0AC42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207" y="2788078"/>
                    <a:ext cx="56136" cy="69300"/>
                  </a:xfrm>
                  <a:custGeom>
                    <a:avLst/>
                    <a:gdLst/>
                    <a:ahLst/>
                    <a:cxnLst>
                      <a:cxn ang="0">
                        <a:pos x="11" y="21"/>
                      </a:cxn>
                      <a:cxn ang="0">
                        <a:pos x="6" y="21"/>
                      </a:cxn>
                      <a:cxn ang="0">
                        <a:pos x="0" y="15"/>
                      </a:cxn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17" y="15"/>
                      </a:cxn>
                      <a:cxn ang="0">
                        <a:pos x="11" y="21"/>
                      </a:cxn>
                    </a:cxnLst>
                    <a:rect l="0" t="0" r="r" b="b"/>
                    <a:pathLst>
                      <a:path w="17" h="21">
                        <a:moveTo>
                          <a:pt x="11" y="21"/>
                        </a:move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3" y="21"/>
                          <a:pt x="0" y="19"/>
                          <a:pt x="0" y="1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15"/>
                          <a:pt x="17" y="15"/>
                          <a:pt x="17" y="15"/>
                        </a:cubicBezTo>
                        <a:cubicBezTo>
                          <a:pt x="17" y="19"/>
                          <a:pt x="14" y="21"/>
                          <a:pt x="11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49" name="iS1îḍè">
                    <a:extLst>
                      <a:ext uri="{FF2B5EF4-FFF2-40B4-BE49-F238E27FC236}">
                        <a16:creationId xmlns:a16="http://schemas.microsoft.com/office/drawing/2014/main" id="{2F7898CF-E3D4-29D5-F310-A6F3787661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3639" y="2606656"/>
                    <a:ext cx="122259" cy="112121"/>
                  </a:xfrm>
                  <a:custGeom>
                    <a:avLst/>
                    <a:gdLst/>
                    <a:ahLst/>
                    <a:cxnLst>
                      <a:cxn ang="0">
                        <a:pos x="808" y="458"/>
                      </a:cxn>
                      <a:cxn ang="0">
                        <a:pos x="88" y="0"/>
                      </a:cxn>
                      <a:cxn ang="0">
                        <a:pos x="0" y="218"/>
                      </a:cxn>
                      <a:cxn ang="0">
                        <a:pos x="720" y="741"/>
                      </a:cxn>
                      <a:cxn ang="0">
                        <a:pos x="808" y="458"/>
                      </a:cxn>
                    </a:cxnLst>
                    <a:rect l="0" t="0" r="r" b="b"/>
                    <a:pathLst>
                      <a:path w="808" h="741">
                        <a:moveTo>
                          <a:pt x="808" y="458"/>
                        </a:moveTo>
                        <a:lnTo>
                          <a:pt x="88" y="0"/>
                        </a:lnTo>
                        <a:lnTo>
                          <a:pt x="0" y="218"/>
                        </a:lnTo>
                        <a:lnTo>
                          <a:pt x="720" y="741"/>
                        </a:lnTo>
                        <a:lnTo>
                          <a:pt x="808" y="458"/>
                        </a:lnTo>
                        <a:close/>
                      </a:path>
                    </a:pathLst>
                  </a:custGeom>
                  <a:solidFill>
                    <a:srgbClr val="FBFBF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0" name="îṡlíḋé">
                    <a:extLst>
                      <a:ext uri="{FF2B5EF4-FFF2-40B4-BE49-F238E27FC236}">
                        <a16:creationId xmlns:a16="http://schemas.microsoft.com/office/drawing/2014/main" id="{F7E51BBC-B830-25A0-72C1-5E7D091CD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0991" y="2847543"/>
                    <a:ext cx="188230" cy="52807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5" y="0"/>
                      </a:cxn>
                      <a:cxn ang="0">
                        <a:pos x="48" y="8"/>
                      </a:cxn>
                      <a:cxn ang="0">
                        <a:pos x="45" y="16"/>
                      </a:cxn>
                      <a:cxn ang="0">
                        <a:pos x="0" y="16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57" h="16">
                        <a:moveTo>
                          <a:pt x="5" y="0"/>
                        </a:move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48" y="8"/>
                          <a:pt x="48" y="8"/>
                          <a:pt x="48" y="8"/>
                        </a:cubicBezTo>
                        <a:cubicBezTo>
                          <a:pt x="48" y="8"/>
                          <a:pt x="57" y="16"/>
                          <a:pt x="45" y="16"/>
                        </a:cubicBezTo>
                        <a:cubicBezTo>
                          <a:pt x="34" y="16"/>
                          <a:pt x="0" y="16"/>
                          <a:pt x="0" y="16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1" name="iŝļidê">
                    <a:extLst>
                      <a:ext uri="{FF2B5EF4-FFF2-40B4-BE49-F238E27FC236}">
                        <a16:creationId xmlns:a16="http://schemas.microsoft.com/office/drawing/2014/main" id="{DA017F9D-10A9-02B3-EA23-79C587592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1010" y="2639642"/>
                    <a:ext cx="224545" cy="415801"/>
                  </a:xfrm>
                  <a:custGeom>
                    <a:avLst/>
                    <a:gdLst/>
                    <a:ahLst/>
                    <a:cxnLst>
                      <a:cxn ang="0">
                        <a:pos x="61" y="126"/>
                      </a:cxn>
                      <a:cxn ang="0">
                        <a:pos x="1" y="126"/>
                      </a:cxn>
                      <a:cxn ang="0">
                        <a:pos x="0" y="125"/>
                      </a:cxn>
                      <a:cxn ang="0">
                        <a:pos x="4" y="83"/>
                      </a:cxn>
                      <a:cxn ang="0">
                        <a:pos x="4" y="29"/>
                      </a:cxn>
                      <a:cxn ang="0">
                        <a:pos x="20" y="0"/>
                      </a:cxn>
                      <a:cxn ang="0">
                        <a:pos x="22" y="0"/>
                      </a:cxn>
                      <a:cxn ang="0">
                        <a:pos x="68" y="41"/>
                      </a:cxn>
                      <a:cxn ang="0">
                        <a:pos x="68" y="114"/>
                      </a:cxn>
                      <a:cxn ang="0">
                        <a:pos x="61" y="126"/>
                      </a:cxn>
                    </a:cxnLst>
                    <a:rect l="0" t="0" r="r" b="b"/>
                    <a:pathLst>
                      <a:path w="68" h="126">
                        <a:moveTo>
                          <a:pt x="61" y="126"/>
                        </a:moveTo>
                        <a:cubicBezTo>
                          <a:pt x="1" y="126"/>
                          <a:pt x="1" y="126"/>
                          <a:pt x="1" y="126"/>
                        </a:cubicBezTo>
                        <a:cubicBezTo>
                          <a:pt x="1" y="126"/>
                          <a:pt x="0" y="125"/>
                          <a:pt x="0" y="125"/>
                        </a:cubicBezTo>
                        <a:cubicBezTo>
                          <a:pt x="4" y="83"/>
                          <a:pt x="4" y="83"/>
                          <a:pt x="4" y="83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15"/>
                          <a:pt x="9" y="4"/>
                          <a:pt x="20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68" y="41"/>
                          <a:pt x="68" y="41"/>
                          <a:pt x="68" y="41"/>
                        </a:cubicBezTo>
                        <a:cubicBezTo>
                          <a:pt x="68" y="114"/>
                          <a:pt x="68" y="114"/>
                          <a:pt x="68" y="114"/>
                        </a:cubicBezTo>
                        <a:cubicBezTo>
                          <a:pt x="68" y="120"/>
                          <a:pt x="67" y="126"/>
                          <a:pt x="61" y="126"/>
                        </a:cubicBezTo>
                        <a:close/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2" name="i$ḷîḍè">
                    <a:extLst>
                      <a:ext uri="{FF2B5EF4-FFF2-40B4-BE49-F238E27FC236}">
                        <a16:creationId xmlns:a16="http://schemas.microsoft.com/office/drawing/2014/main" id="{78510134-29E3-F1B5-3DD7-03C49B37DC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0475" y="2616491"/>
                    <a:ext cx="165080" cy="158422"/>
                  </a:xfrm>
                  <a:custGeom>
                    <a:avLst/>
                    <a:gdLst/>
                    <a:ahLst/>
                    <a:cxnLst>
                      <a:cxn ang="0">
                        <a:pos x="66" y="0"/>
                      </a:cxn>
                      <a:cxn ang="0">
                        <a:pos x="0" y="175"/>
                      </a:cxn>
                      <a:cxn ang="0">
                        <a:pos x="262" y="480"/>
                      </a:cxn>
                      <a:cxn ang="0">
                        <a:pos x="458" y="480"/>
                      </a:cxn>
                      <a:cxn ang="0">
                        <a:pos x="480" y="633"/>
                      </a:cxn>
                      <a:cxn ang="0">
                        <a:pos x="1091" y="1047"/>
                      </a:cxn>
                      <a:cxn ang="0">
                        <a:pos x="66" y="0"/>
                      </a:cxn>
                    </a:cxnLst>
                    <a:rect l="0" t="0" r="r" b="b"/>
                    <a:pathLst>
                      <a:path w="1091" h="1047">
                        <a:moveTo>
                          <a:pt x="66" y="0"/>
                        </a:moveTo>
                        <a:lnTo>
                          <a:pt x="0" y="175"/>
                        </a:lnTo>
                        <a:lnTo>
                          <a:pt x="262" y="480"/>
                        </a:lnTo>
                        <a:lnTo>
                          <a:pt x="458" y="480"/>
                        </a:lnTo>
                        <a:lnTo>
                          <a:pt x="480" y="633"/>
                        </a:lnTo>
                        <a:lnTo>
                          <a:pt x="1091" y="1047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3" name="íṡḻíḑè">
                    <a:extLst>
                      <a:ext uri="{FF2B5EF4-FFF2-40B4-BE49-F238E27FC236}">
                        <a16:creationId xmlns:a16="http://schemas.microsoft.com/office/drawing/2014/main" id="{FFC8A5E8-540F-FC76-FC11-8E4BC9A20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70832" y="2685792"/>
                    <a:ext cx="373132" cy="227722"/>
                  </a:xfrm>
                  <a:custGeom>
                    <a:avLst/>
                    <a:gdLst/>
                    <a:ahLst/>
                    <a:cxnLst>
                      <a:cxn ang="0">
                        <a:pos x="59" y="69"/>
                      </a:cxn>
                      <a:cxn ang="0">
                        <a:pos x="8" y="26"/>
                      </a:cxn>
                      <a:cxn ang="0">
                        <a:pos x="4" y="8"/>
                      </a:cxn>
                      <a:cxn ang="0">
                        <a:pos x="22" y="4"/>
                      </a:cxn>
                      <a:cxn ang="0">
                        <a:pos x="67" y="43"/>
                      </a:cxn>
                      <a:cxn ang="0">
                        <a:pos x="113" y="43"/>
                      </a:cxn>
                      <a:cxn ang="0">
                        <a:pos x="113" y="69"/>
                      </a:cxn>
                      <a:cxn ang="0">
                        <a:pos x="59" y="69"/>
                      </a:cxn>
                    </a:cxnLst>
                    <a:rect l="0" t="0" r="r" b="b"/>
                    <a:pathLst>
                      <a:path w="113" h="69">
                        <a:moveTo>
                          <a:pt x="59" y="69"/>
                        </a:move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2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67" y="43"/>
                          <a:pt x="67" y="43"/>
                          <a:pt x="67" y="43"/>
                        </a:cubicBezTo>
                        <a:cubicBezTo>
                          <a:pt x="113" y="43"/>
                          <a:pt x="113" y="43"/>
                          <a:pt x="113" y="43"/>
                        </a:cubicBezTo>
                        <a:cubicBezTo>
                          <a:pt x="113" y="69"/>
                          <a:pt x="113" y="69"/>
                          <a:pt x="113" y="69"/>
                        </a:cubicBezTo>
                        <a:lnTo>
                          <a:pt x="59" y="6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4" name="íSḻiḋe">
                    <a:extLst>
                      <a:ext uri="{FF2B5EF4-FFF2-40B4-BE49-F238E27FC236}">
                        <a16:creationId xmlns:a16="http://schemas.microsoft.com/office/drawing/2014/main" id="{3887555E-5E97-F191-900C-7318C3D0FE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3963" y="2840885"/>
                    <a:ext cx="22999" cy="72629"/>
                  </a:xfrm>
                  <a:prstGeom prst="rect">
                    <a:avLst/>
                  </a:prstGeom>
                  <a:solidFill>
                    <a:srgbClr val="FBF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5" name="ïś1iḋê">
                    <a:extLst>
                      <a:ext uri="{FF2B5EF4-FFF2-40B4-BE49-F238E27FC236}">
                        <a16:creationId xmlns:a16="http://schemas.microsoft.com/office/drawing/2014/main" id="{0B304301-8233-BEBC-66C7-E1C4D981C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2036" y="2840885"/>
                    <a:ext cx="23151" cy="72629"/>
                  </a:xfrm>
                  <a:prstGeom prst="rect">
                    <a:avLst/>
                  </a:prstGeom>
                  <a:solidFill>
                    <a:srgbClr val="FBF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6" name="îṥ1íḍe">
                    <a:extLst>
                      <a:ext uri="{FF2B5EF4-FFF2-40B4-BE49-F238E27FC236}">
                        <a16:creationId xmlns:a16="http://schemas.microsoft.com/office/drawing/2014/main" id="{64DF005E-54B5-C742-1236-4865C8C271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2569" y="1920161"/>
                    <a:ext cx="399460" cy="395979"/>
                  </a:xfrm>
                  <a:custGeom>
                    <a:avLst/>
                    <a:gdLst/>
                    <a:ahLst/>
                    <a:cxnLst>
                      <a:cxn ang="0">
                        <a:pos x="118" y="64"/>
                      </a:cxn>
                      <a:cxn ang="0">
                        <a:pos x="57" y="118"/>
                      </a:cxn>
                      <a:cxn ang="0">
                        <a:pos x="2" y="56"/>
                      </a:cxn>
                      <a:cxn ang="0">
                        <a:pos x="64" y="2"/>
                      </a:cxn>
                      <a:cxn ang="0">
                        <a:pos x="118" y="64"/>
                      </a:cxn>
                    </a:cxnLst>
                    <a:rect l="0" t="0" r="r" b="b"/>
                    <a:pathLst>
                      <a:path w="121" h="120">
                        <a:moveTo>
                          <a:pt x="118" y="64"/>
                        </a:moveTo>
                        <a:cubicBezTo>
                          <a:pt x="116" y="96"/>
                          <a:pt x="89" y="120"/>
                          <a:pt x="57" y="118"/>
                        </a:cubicBezTo>
                        <a:cubicBezTo>
                          <a:pt x="25" y="116"/>
                          <a:pt x="0" y="88"/>
                          <a:pt x="2" y="56"/>
                        </a:cubicBezTo>
                        <a:cubicBezTo>
                          <a:pt x="5" y="24"/>
                          <a:pt x="32" y="0"/>
                          <a:pt x="64" y="2"/>
                        </a:cubicBezTo>
                        <a:cubicBezTo>
                          <a:pt x="96" y="4"/>
                          <a:pt x="121" y="32"/>
                          <a:pt x="118" y="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7" name="îşḻïďê">
                    <a:extLst>
                      <a:ext uri="{FF2B5EF4-FFF2-40B4-BE49-F238E27FC236}">
                        <a16:creationId xmlns:a16="http://schemas.microsoft.com/office/drawing/2014/main" id="{E95D0809-5204-F1EB-315B-BE6B08320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23098" y="2256827"/>
                    <a:ext cx="89122" cy="89122"/>
                  </a:xfrm>
                  <a:custGeom>
                    <a:avLst/>
                    <a:gdLst/>
                    <a:ahLst/>
                    <a:cxnLst>
                      <a:cxn ang="0">
                        <a:pos x="27" y="15"/>
                      </a:cxn>
                      <a:cxn ang="0">
                        <a:pos x="13" y="27"/>
                      </a:cxn>
                      <a:cxn ang="0">
                        <a:pos x="1" y="13"/>
                      </a:cxn>
                      <a:cxn ang="0">
                        <a:pos x="14" y="1"/>
                      </a:cxn>
                      <a:cxn ang="0">
                        <a:pos x="27" y="15"/>
                      </a:cxn>
                    </a:cxnLst>
                    <a:rect l="0" t="0" r="r" b="b"/>
                    <a:pathLst>
                      <a:path w="27" h="27">
                        <a:moveTo>
                          <a:pt x="27" y="15"/>
                        </a:moveTo>
                        <a:cubicBezTo>
                          <a:pt x="26" y="22"/>
                          <a:pt x="20" y="27"/>
                          <a:pt x="13" y="27"/>
                        </a:cubicBezTo>
                        <a:cubicBezTo>
                          <a:pt x="5" y="26"/>
                          <a:pt x="0" y="20"/>
                          <a:pt x="1" y="13"/>
                        </a:cubicBezTo>
                        <a:cubicBezTo>
                          <a:pt x="1" y="6"/>
                          <a:pt x="7" y="0"/>
                          <a:pt x="14" y="1"/>
                        </a:cubicBezTo>
                        <a:cubicBezTo>
                          <a:pt x="22" y="1"/>
                          <a:pt x="27" y="7"/>
                          <a:pt x="27" y="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8" name="íṣḷîḍê">
                    <a:extLst>
                      <a:ext uri="{FF2B5EF4-FFF2-40B4-BE49-F238E27FC236}">
                        <a16:creationId xmlns:a16="http://schemas.microsoft.com/office/drawing/2014/main" id="{A97CF64D-B895-7EC8-417F-65D452D98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563" y="3322809"/>
                    <a:ext cx="85793" cy="59314"/>
                  </a:xfrm>
                  <a:custGeom>
                    <a:avLst/>
                    <a:gdLst/>
                    <a:ahLst/>
                    <a:cxnLst>
                      <a:cxn ang="0">
                        <a:pos x="567" y="392"/>
                      </a:cxn>
                      <a:cxn ang="0">
                        <a:pos x="0" y="392"/>
                      </a:cxn>
                      <a:cxn ang="0">
                        <a:pos x="65" y="0"/>
                      </a:cxn>
                      <a:cxn ang="0">
                        <a:pos x="502" y="0"/>
                      </a:cxn>
                      <a:cxn ang="0">
                        <a:pos x="567" y="392"/>
                      </a:cxn>
                    </a:cxnLst>
                    <a:rect l="0" t="0" r="r" b="b"/>
                    <a:pathLst>
                      <a:path w="567" h="392">
                        <a:moveTo>
                          <a:pt x="567" y="392"/>
                        </a:moveTo>
                        <a:lnTo>
                          <a:pt x="0" y="392"/>
                        </a:lnTo>
                        <a:lnTo>
                          <a:pt x="65" y="0"/>
                        </a:lnTo>
                        <a:lnTo>
                          <a:pt x="502" y="0"/>
                        </a:lnTo>
                        <a:lnTo>
                          <a:pt x="567" y="392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59" name="îsḷïďe">
                    <a:extLst>
                      <a:ext uri="{FF2B5EF4-FFF2-40B4-BE49-F238E27FC236}">
                        <a16:creationId xmlns:a16="http://schemas.microsoft.com/office/drawing/2014/main" id="{BD5BCCAC-FD65-A3C3-FBBB-E01870339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9399" y="3378793"/>
                    <a:ext cx="105615" cy="39643"/>
                  </a:xfrm>
                  <a:custGeom>
                    <a:avLst/>
                    <a:gdLst/>
                    <a:ahLst/>
                    <a:cxnLst>
                      <a:cxn ang="0">
                        <a:pos x="32" y="12"/>
                      </a:cxn>
                      <a:cxn ang="0">
                        <a:pos x="0" y="12"/>
                      </a:cxn>
                      <a:cxn ang="0">
                        <a:pos x="0" y="8"/>
                      </a:cxn>
                      <a:cxn ang="0">
                        <a:pos x="9" y="0"/>
                      </a:cxn>
                      <a:cxn ang="0">
                        <a:pos x="24" y="0"/>
                      </a:cxn>
                      <a:cxn ang="0">
                        <a:pos x="32" y="8"/>
                      </a:cxn>
                      <a:cxn ang="0">
                        <a:pos x="32" y="12"/>
                      </a:cxn>
                    </a:cxnLst>
                    <a:rect l="0" t="0" r="r" b="b"/>
                    <a:pathLst>
                      <a:path w="32" h="12">
                        <a:moveTo>
                          <a:pt x="32" y="12"/>
                        </a:move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8" y="0"/>
                          <a:pt x="32" y="4"/>
                          <a:pt x="32" y="8"/>
                        </a:cubicBezTo>
                        <a:lnTo>
                          <a:pt x="32" y="12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0" name="îSľíḋê">
                    <a:extLst>
                      <a:ext uri="{FF2B5EF4-FFF2-40B4-BE49-F238E27FC236}">
                        <a16:creationId xmlns:a16="http://schemas.microsoft.com/office/drawing/2014/main" id="{FDFD3391-24A2-C6A5-E9FD-58C8B24F6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2728" y="2979485"/>
                    <a:ext cx="108944" cy="362994"/>
                  </a:xfrm>
                  <a:custGeom>
                    <a:avLst/>
                    <a:gdLst/>
                    <a:ahLst/>
                    <a:cxnLst>
                      <a:cxn ang="0">
                        <a:pos x="33" y="110"/>
                      </a:cxn>
                      <a:cxn ang="0">
                        <a:pos x="33" y="16"/>
                      </a:cxn>
                      <a:cxn ang="0">
                        <a:pos x="17" y="0"/>
                      </a:cxn>
                      <a:cxn ang="0">
                        <a:pos x="0" y="16"/>
                      </a:cxn>
                      <a:cxn ang="0">
                        <a:pos x="0" y="110"/>
                      </a:cxn>
                      <a:cxn ang="0">
                        <a:pos x="33" y="110"/>
                      </a:cxn>
                    </a:cxnLst>
                    <a:rect l="0" t="0" r="r" b="b"/>
                    <a:pathLst>
                      <a:path w="33" h="110">
                        <a:moveTo>
                          <a:pt x="33" y="110"/>
                        </a:moveTo>
                        <a:cubicBezTo>
                          <a:pt x="33" y="16"/>
                          <a:pt x="33" y="16"/>
                          <a:pt x="33" y="16"/>
                        </a:cubicBezTo>
                        <a:cubicBezTo>
                          <a:pt x="33" y="7"/>
                          <a:pt x="26" y="0"/>
                          <a:pt x="17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110"/>
                          <a:pt x="0" y="110"/>
                          <a:pt x="0" y="110"/>
                        </a:cubicBezTo>
                        <a:lnTo>
                          <a:pt x="33" y="1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1" name="îS1ïďê">
                    <a:extLst>
                      <a:ext uri="{FF2B5EF4-FFF2-40B4-BE49-F238E27FC236}">
                        <a16:creationId xmlns:a16="http://schemas.microsoft.com/office/drawing/2014/main" id="{9CF2E09E-9488-BF81-6803-8502A552A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9399" y="3365629"/>
                    <a:ext cx="105615" cy="42972"/>
                  </a:xfrm>
                  <a:custGeom>
                    <a:avLst/>
                    <a:gdLst/>
                    <a:ahLst/>
                    <a:cxnLst>
                      <a:cxn ang="0">
                        <a:pos x="32" y="13"/>
                      </a:cxn>
                      <a:cxn ang="0">
                        <a:pos x="0" y="13"/>
                      </a:cxn>
                      <a:cxn ang="0">
                        <a:pos x="0" y="8"/>
                      </a:cxn>
                      <a:cxn ang="0">
                        <a:pos x="9" y="0"/>
                      </a:cxn>
                      <a:cxn ang="0">
                        <a:pos x="24" y="0"/>
                      </a:cxn>
                      <a:cxn ang="0">
                        <a:pos x="32" y="8"/>
                      </a:cxn>
                      <a:cxn ang="0">
                        <a:pos x="32" y="13"/>
                      </a:cxn>
                    </a:cxnLst>
                    <a:rect l="0" t="0" r="r" b="b"/>
                    <a:pathLst>
                      <a:path w="32" h="13">
                        <a:moveTo>
                          <a:pt x="32" y="13"/>
                        </a:move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8" y="0"/>
                          <a:pt x="32" y="4"/>
                          <a:pt x="32" y="8"/>
                        </a:cubicBezTo>
                        <a:lnTo>
                          <a:pt x="32" y="13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2" name="íşḻïďé">
                    <a:extLst>
                      <a:ext uri="{FF2B5EF4-FFF2-40B4-BE49-F238E27FC236}">
                        <a16:creationId xmlns:a16="http://schemas.microsoft.com/office/drawing/2014/main" id="{F0C2505E-787C-18E2-90FA-3E2FF85AE4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9221" y="3388780"/>
                    <a:ext cx="65971" cy="9835"/>
                  </a:xfrm>
                  <a:prstGeom prst="rect">
                    <a:avLst/>
                  </a:prstGeom>
                  <a:solidFill>
                    <a:srgbClr val="7136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3" name="íṥ1iḓé">
                    <a:extLst>
                      <a:ext uri="{FF2B5EF4-FFF2-40B4-BE49-F238E27FC236}">
                        <a16:creationId xmlns:a16="http://schemas.microsoft.com/office/drawing/2014/main" id="{26129FE0-CDA8-B9D1-15B8-C5F63D41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0794" y="3322809"/>
                    <a:ext cx="89122" cy="59314"/>
                  </a:xfrm>
                  <a:custGeom>
                    <a:avLst/>
                    <a:gdLst/>
                    <a:ahLst/>
                    <a:cxnLst>
                      <a:cxn ang="0">
                        <a:pos x="0" y="392"/>
                      </a:cxn>
                      <a:cxn ang="0">
                        <a:pos x="589" y="392"/>
                      </a:cxn>
                      <a:cxn ang="0">
                        <a:pos x="501" y="0"/>
                      </a:cxn>
                      <a:cxn ang="0">
                        <a:pos x="65" y="0"/>
                      </a:cxn>
                      <a:cxn ang="0">
                        <a:pos x="0" y="392"/>
                      </a:cxn>
                    </a:cxnLst>
                    <a:rect l="0" t="0" r="r" b="b"/>
                    <a:pathLst>
                      <a:path w="589" h="392">
                        <a:moveTo>
                          <a:pt x="0" y="392"/>
                        </a:moveTo>
                        <a:lnTo>
                          <a:pt x="589" y="392"/>
                        </a:lnTo>
                        <a:lnTo>
                          <a:pt x="501" y="0"/>
                        </a:lnTo>
                        <a:lnTo>
                          <a:pt x="65" y="0"/>
                        </a:lnTo>
                        <a:lnTo>
                          <a:pt x="0" y="392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4" name="í$ḷiḑe">
                    <a:extLst>
                      <a:ext uri="{FF2B5EF4-FFF2-40B4-BE49-F238E27FC236}">
                        <a16:creationId xmlns:a16="http://schemas.microsoft.com/office/drawing/2014/main" id="{73610E79-F541-FA6F-5C50-7A0551C21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4136" y="3378793"/>
                    <a:ext cx="105615" cy="3964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2" y="12"/>
                      </a:cxn>
                      <a:cxn ang="0">
                        <a:pos x="32" y="8"/>
                      </a:cxn>
                      <a:cxn ang="0">
                        <a:pos x="24" y="0"/>
                      </a:cxn>
                      <a:cxn ang="0">
                        <a:pos x="9" y="0"/>
                      </a:cxn>
                      <a:cxn ang="0">
                        <a:pos x="0" y="8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32" h="12">
                        <a:moveTo>
                          <a:pt x="0" y="12"/>
                        </a:move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4"/>
                          <a:pt x="28" y="0"/>
                          <a:pt x="24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5" name="işļïḑè">
                    <a:extLst>
                      <a:ext uri="{FF2B5EF4-FFF2-40B4-BE49-F238E27FC236}">
                        <a16:creationId xmlns:a16="http://schemas.microsoft.com/office/drawing/2014/main" id="{6320DC92-F3E3-8F56-4554-F7DF34083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7478" y="2979485"/>
                    <a:ext cx="108944" cy="36299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0" y="16"/>
                      </a:cxn>
                      <a:cxn ang="0">
                        <a:pos x="17" y="0"/>
                      </a:cxn>
                      <a:cxn ang="0">
                        <a:pos x="33" y="16"/>
                      </a:cxn>
                      <a:cxn ang="0">
                        <a:pos x="33" y="110"/>
                      </a:cxn>
                      <a:cxn ang="0">
                        <a:pos x="0" y="110"/>
                      </a:cxn>
                    </a:cxnLst>
                    <a:rect l="0" t="0" r="r" b="b"/>
                    <a:pathLst>
                      <a:path w="33" h="110">
                        <a:moveTo>
                          <a:pt x="0" y="110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7"/>
                          <a:pt x="8" y="0"/>
                          <a:pt x="17" y="0"/>
                        </a:cubicBezTo>
                        <a:cubicBezTo>
                          <a:pt x="26" y="0"/>
                          <a:pt x="33" y="7"/>
                          <a:pt x="33" y="16"/>
                        </a:cubicBezTo>
                        <a:cubicBezTo>
                          <a:pt x="33" y="110"/>
                          <a:pt x="33" y="110"/>
                          <a:pt x="33" y="110"/>
                        </a:cubicBezTo>
                        <a:lnTo>
                          <a:pt x="0" y="1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6" name="ïSļidê">
                    <a:extLst>
                      <a:ext uri="{FF2B5EF4-FFF2-40B4-BE49-F238E27FC236}">
                        <a16:creationId xmlns:a16="http://schemas.microsoft.com/office/drawing/2014/main" id="{CE0AFD04-4FFE-F3CF-584E-17D07DD91D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4136" y="3365629"/>
                    <a:ext cx="105615" cy="42972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32" y="13"/>
                      </a:cxn>
                      <a:cxn ang="0">
                        <a:pos x="32" y="8"/>
                      </a:cxn>
                      <a:cxn ang="0">
                        <a:pos x="24" y="0"/>
                      </a:cxn>
                      <a:cxn ang="0">
                        <a:pos x="9" y="0"/>
                      </a:cxn>
                      <a:cxn ang="0">
                        <a:pos x="0" y="8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32" h="13">
                        <a:moveTo>
                          <a:pt x="0" y="13"/>
                        </a:move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8"/>
                          <a:pt x="32" y="8"/>
                          <a:pt x="32" y="8"/>
                        </a:cubicBezTo>
                        <a:cubicBezTo>
                          <a:pt x="32" y="4"/>
                          <a:pt x="28" y="0"/>
                          <a:pt x="24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7" name="ïṣḷïḍé">
                    <a:extLst>
                      <a:ext uri="{FF2B5EF4-FFF2-40B4-BE49-F238E27FC236}">
                        <a16:creationId xmlns:a16="http://schemas.microsoft.com/office/drawing/2014/main" id="{1EEAB13B-150E-DCFB-3445-5E2536958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3958" y="3388780"/>
                    <a:ext cx="65971" cy="9835"/>
                  </a:xfrm>
                  <a:prstGeom prst="rect">
                    <a:avLst/>
                  </a:prstGeom>
                  <a:solidFill>
                    <a:srgbClr val="7136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8" name="ïṧliḋè">
                    <a:extLst>
                      <a:ext uri="{FF2B5EF4-FFF2-40B4-BE49-F238E27FC236}">
                        <a16:creationId xmlns:a16="http://schemas.microsoft.com/office/drawing/2014/main" id="{CEF34683-AC72-5B45-8C7F-B9BAE923B6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8203" y="2712271"/>
                    <a:ext cx="56136" cy="168257"/>
                  </a:xfrm>
                  <a:custGeom>
                    <a:avLst/>
                    <a:gdLst/>
                    <a:ahLst/>
                    <a:cxnLst>
                      <a:cxn ang="0">
                        <a:pos x="13" y="51"/>
                      </a:cxn>
                      <a:cxn ang="0">
                        <a:pos x="5" y="51"/>
                      </a:cxn>
                      <a:cxn ang="0">
                        <a:pos x="0" y="46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13" y="0"/>
                      </a:cxn>
                      <a:cxn ang="0">
                        <a:pos x="17" y="5"/>
                      </a:cxn>
                      <a:cxn ang="0">
                        <a:pos x="17" y="46"/>
                      </a:cxn>
                      <a:cxn ang="0">
                        <a:pos x="13" y="51"/>
                      </a:cxn>
                    </a:cxnLst>
                    <a:rect l="0" t="0" r="r" b="b"/>
                    <a:pathLst>
                      <a:path w="17" h="51">
                        <a:moveTo>
                          <a:pt x="13" y="51"/>
                        </a:move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2" y="51"/>
                          <a:pt x="0" y="49"/>
                          <a:pt x="0" y="46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5" y="0"/>
                          <a:pt x="17" y="2"/>
                          <a:pt x="17" y="5"/>
                        </a:cubicBezTo>
                        <a:cubicBezTo>
                          <a:pt x="17" y="46"/>
                          <a:pt x="17" y="46"/>
                          <a:pt x="17" y="46"/>
                        </a:cubicBezTo>
                        <a:cubicBezTo>
                          <a:pt x="17" y="49"/>
                          <a:pt x="15" y="51"/>
                          <a:pt x="13" y="51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69" name="iṣlîde">
                    <a:extLst>
                      <a:ext uri="{FF2B5EF4-FFF2-40B4-BE49-F238E27FC236}">
                        <a16:creationId xmlns:a16="http://schemas.microsoft.com/office/drawing/2014/main" id="{E3CF87FB-0C97-4962-D5ED-6F3887EA8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0475" y="3147894"/>
                    <a:ext cx="32986" cy="270543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0" name="ïṣľïḑê">
                    <a:extLst>
                      <a:ext uri="{FF2B5EF4-FFF2-40B4-BE49-F238E27FC236}">
                        <a16:creationId xmlns:a16="http://schemas.microsoft.com/office/drawing/2014/main" id="{351C7BE2-28C8-5248-CBDF-AB3884C37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05" y="3147894"/>
                    <a:ext cx="36315" cy="270543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1" name="íṡľîdê">
                    <a:extLst>
                      <a:ext uri="{FF2B5EF4-FFF2-40B4-BE49-F238E27FC236}">
                        <a16:creationId xmlns:a16="http://schemas.microsoft.com/office/drawing/2014/main" id="{0C0FBBB9-E009-E0FA-5520-FFE8BE2A7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0996" y="3081771"/>
                    <a:ext cx="303680" cy="66123"/>
                  </a:xfrm>
                  <a:custGeom>
                    <a:avLst/>
                    <a:gdLst/>
                    <a:ahLst/>
                    <a:cxnLst>
                      <a:cxn ang="0">
                        <a:pos x="92" y="20"/>
                      </a:cxn>
                      <a:cxn ang="0">
                        <a:pos x="8" y="20"/>
                      </a:cxn>
                      <a:cxn ang="0">
                        <a:pos x="0" y="12"/>
                      </a:cxn>
                      <a:cxn ang="0">
                        <a:pos x="0" y="7"/>
                      </a:cxn>
                      <a:cxn ang="0">
                        <a:pos x="8" y="0"/>
                      </a:cxn>
                      <a:cxn ang="0">
                        <a:pos x="92" y="0"/>
                      </a:cxn>
                      <a:cxn ang="0">
                        <a:pos x="92" y="20"/>
                      </a:cxn>
                    </a:cxnLst>
                    <a:rect l="0" t="0" r="r" b="b"/>
                    <a:pathLst>
                      <a:path w="92" h="20">
                        <a:moveTo>
                          <a:pt x="92" y="20"/>
                        </a:move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3" y="20"/>
                          <a:pt x="0" y="16"/>
                          <a:pt x="0" y="1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8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lnTo>
                          <a:pt x="92" y="20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2" name="iśľiḋe">
                    <a:extLst>
                      <a:ext uri="{FF2B5EF4-FFF2-40B4-BE49-F238E27FC236}">
                        <a16:creationId xmlns:a16="http://schemas.microsoft.com/office/drawing/2014/main" id="{C2C12500-4D51-DAE3-E807-0559807BC5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6433" y="3081771"/>
                    <a:ext cx="198065" cy="66123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0" y="20"/>
                      </a:cxn>
                      <a:cxn ang="0">
                        <a:pos x="52" y="20"/>
                      </a:cxn>
                      <a:cxn ang="0">
                        <a:pos x="60" y="12"/>
                      </a:cxn>
                      <a:cxn ang="0">
                        <a:pos x="60" y="7"/>
                      </a:cxn>
                      <a:cxn ang="0">
                        <a:pos x="52" y="0"/>
                      </a:cxn>
                      <a:cxn ang="0">
                        <a:pos x="10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60" h="20">
                        <a:moveTo>
                          <a:pt x="0" y="10"/>
                        </a:moveTo>
                        <a:cubicBezTo>
                          <a:pt x="0" y="15"/>
                          <a:pt x="5" y="20"/>
                          <a:pt x="10" y="20"/>
                        </a:cubicBezTo>
                        <a:cubicBezTo>
                          <a:pt x="52" y="20"/>
                          <a:pt x="52" y="20"/>
                          <a:pt x="52" y="20"/>
                        </a:cubicBezTo>
                        <a:cubicBezTo>
                          <a:pt x="56" y="20"/>
                          <a:pt x="60" y="16"/>
                          <a:pt x="60" y="12"/>
                        </a:cubicBezTo>
                        <a:cubicBezTo>
                          <a:pt x="60" y="7"/>
                          <a:pt x="60" y="7"/>
                          <a:pt x="60" y="7"/>
                        </a:cubicBezTo>
                        <a:cubicBezTo>
                          <a:pt x="60" y="3"/>
                          <a:pt x="56" y="0"/>
                          <a:pt x="52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3" name="ïṥḷíḋê">
                    <a:extLst>
                      <a:ext uri="{FF2B5EF4-FFF2-40B4-BE49-F238E27FC236}">
                        <a16:creationId xmlns:a16="http://schemas.microsoft.com/office/drawing/2014/main" id="{252A131C-7AD9-ECBC-8F72-58EA0562A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0996" y="3091758"/>
                    <a:ext cx="307009" cy="561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9"/>
                      </a:cxn>
                      <a:cxn ang="0">
                        <a:pos x="8" y="17"/>
                      </a:cxn>
                      <a:cxn ang="0">
                        <a:pos x="48" y="17"/>
                      </a:cxn>
                      <a:cxn ang="0">
                        <a:pos x="90" y="17"/>
                      </a:cxn>
                      <a:cxn ang="0">
                        <a:pos x="92" y="17"/>
                      </a:cxn>
                      <a:cxn ang="0">
                        <a:pos x="92" y="17"/>
                      </a:cxn>
                      <a:cxn ang="0">
                        <a:pos x="93" y="16"/>
                      </a:cxn>
                      <a:cxn ang="0">
                        <a:pos x="93" y="0"/>
                      </a:cxn>
                      <a:cxn ang="0">
                        <a:pos x="1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93" h="17">
                        <a:moveTo>
                          <a:pt x="0" y="4"/>
                        </a:move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3"/>
                          <a:pt x="3" y="17"/>
                          <a:pt x="8" y="17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90" y="17"/>
                          <a:pt x="90" y="17"/>
                          <a:pt x="90" y="17"/>
                        </a:cubicBezTo>
                        <a:cubicBezTo>
                          <a:pt x="92" y="17"/>
                          <a:pt x="92" y="17"/>
                          <a:pt x="92" y="17"/>
                        </a:cubicBezTo>
                        <a:cubicBezTo>
                          <a:pt x="92" y="17"/>
                          <a:pt x="92" y="17"/>
                          <a:pt x="92" y="17"/>
                        </a:cubicBezTo>
                        <a:cubicBezTo>
                          <a:pt x="93" y="16"/>
                          <a:pt x="93" y="16"/>
                          <a:pt x="93" y="16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4" name="ïşļiḓê">
                    <a:extLst>
                      <a:ext uri="{FF2B5EF4-FFF2-40B4-BE49-F238E27FC236}">
                        <a16:creationId xmlns:a16="http://schemas.microsoft.com/office/drawing/2014/main" id="{CFE0092A-5E16-DF8C-5382-D2772F3D2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761" y="2900350"/>
                    <a:ext cx="1013477" cy="39643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5" name="iS1îḋè">
                    <a:extLst>
                      <a:ext uri="{FF2B5EF4-FFF2-40B4-BE49-F238E27FC236}">
                        <a16:creationId xmlns:a16="http://schemas.microsoft.com/office/drawing/2014/main" id="{58564C72-7364-1402-E366-CCC25283F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8183" y="2933336"/>
                    <a:ext cx="42972" cy="485101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6" name="îšḻîḑe">
                    <a:extLst>
                      <a:ext uri="{FF2B5EF4-FFF2-40B4-BE49-F238E27FC236}">
                        <a16:creationId xmlns:a16="http://schemas.microsoft.com/office/drawing/2014/main" id="{8E2DB202-907A-0312-322E-F1CE4A88D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4652" y="2933336"/>
                    <a:ext cx="39643" cy="485101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7" name="iṡḷíḋê">
                    <a:extLst>
                      <a:ext uri="{FF2B5EF4-FFF2-40B4-BE49-F238E27FC236}">
                        <a16:creationId xmlns:a16="http://schemas.microsoft.com/office/drawing/2014/main" id="{3668FEC9-B083-BE4B-25C2-C023F89C13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8203" y="2725435"/>
                    <a:ext cx="46301" cy="155093"/>
                  </a:xfrm>
                  <a:custGeom>
                    <a:avLst/>
                    <a:gdLst/>
                    <a:ahLst/>
                    <a:cxnLst>
                      <a:cxn ang="0">
                        <a:pos x="10" y="47"/>
                      </a:cxn>
                      <a:cxn ang="0">
                        <a:pos x="4" y="47"/>
                      </a:cxn>
                      <a:cxn ang="0">
                        <a:pos x="0" y="43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  <a:cxn ang="0">
                        <a:pos x="10" y="0"/>
                      </a:cxn>
                      <a:cxn ang="0">
                        <a:pos x="14" y="4"/>
                      </a:cxn>
                      <a:cxn ang="0">
                        <a:pos x="14" y="43"/>
                      </a:cxn>
                      <a:cxn ang="0">
                        <a:pos x="10" y="47"/>
                      </a:cxn>
                    </a:cxnLst>
                    <a:rect l="0" t="0" r="r" b="b"/>
                    <a:pathLst>
                      <a:path w="14" h="47">
                        <a:moveTo>
                          <a:pt x="10" y="47"/>
                        </a:moveTo>
                        <a:cubicBezTo>
                          <a:pt x="4" y="47"/>
                          <a:pt x="4" y="47"/>
                          <a:pt x="4" y="47"/>
                        </a:cubicBezTo>
                        <a:cubicBezTo>
                          <a:pt x="2" y="47"/>
                          <a:pt x="0" y="45"/>
                          <a:pt x="0" y="4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3" y="0"/>
                          <a:pt x="14" y="2"/>
                          <a:pt x="14" y="4"/>
                        </a:cubicBezTo>
                        <a:cubicBezTo>
                          <a:pt x="14" y="43"/>
                          <a:pt x="14" y="43"/>
                          <a:pt x="14" y="43"/>
                        </a:cubicBezTo>
                        <a:cubicBezTo>
                          <a:pt x="14" y="45"/>
                          <a:pt x="13" y="47"/>
                          <a:pt x="10" y="47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8" name="ïSľiḓè">
                    <a:extLst>
                      <a:ext uri="{FF2B5EF4-FFF2-40B4-BE49-F238E27FC236}">
                        <a16:creationId xmlns:a16="http://schemas.microsoft.com/office/drawing/2014/main" id="{54EF4029-B493-34FC-81DD-3D3ACAE2A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8719" y="1962982"/>
                    <a:ext cx="307009" cy="310338"/>
                  </a:xfrm>
                  <a:custGeom>
                    <a:avLst/>
                    <a:gdLst/>
                    <a:ahLst/>
                    <a:cxnLst>
                      <a:cxn ang="0">
                        <a:pos x="92" y="50"/>
                      </a:cxn>
                      <a:cxn ang="0">
                        <a:pos x="43" y="92"/>
                      </a:cxn>
                      <a:cxn ang="0">
                        <a:pos x="1" y="44"/>
                      </a:cxn>
                      <a:cxn ang="0">
                        <a:pos x="50" y="2"/>
                      </a:cxn>
                      <a:cxn ang="0">
                        <a:pos x="92" y="50"/>
                      </a:cxn>
                    </a:cxnLst>
                    <a:rect l="0" t="0" r="r" b="b"/>
                    <a:pathLst>
                      <a:path w="93" h="94">
                        <a:moveTo>
                          <a:pt x="92" y="50"/>
                        </a:moveTo>
                        <a:cubicBezTo>
                          <a:pt x="90" y="75"/>
                          <a:pt x="68" y="94"/>
                          <a:pt x="43" y="92"/>
                        </a:cubicBezTo>
                        <a:cubicBezTo>
                          <a:pt x="18" y="91"/>
                          <a:pt x="0" y="69"/>
                          <a:pt x="1" y="44"/>
                        </a:cubicBezTo>
                        <a:cubicBezTo>
                          <a:pt x="3" y="19"/>
                          <a:pt x="25" y="0"/>
                          <a:pt x="50" y="2"/>
                        </a:cubicBezTo>
                        <a:cubicBezTo>
                          <a:pt x="75" y="4"/>
                          <a:pt x="93" y="25"/>
                          <a:pt x="92" y="50"/>
                        </a:cubicBezTo>
                        <a:close/>
                      </a:path>
                    </a:pathLst>
                  </a:custGeom>
                  <a:solidFill>
                    <a:srgbClr val="4A494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79" name="íŝľîdé">
                    <a:extLst>
                      <a:ext uri="{FF2B5EF4-FFF2-40B4-BE49-F238E27FC236}">
                        <a16:creationId xmlns:a16="http://schemas.microsoft.com/office/drawing/2014/main" id="{A8F2DD65-2954-BF5E-1952-2A15A945A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5198" y="1992790"/>
                    <a:ext cx="254202" cy="254050"/>
                  </a:xfrm>
                  <a:custGeom>
                    <a:avLst/>
                    <a:gdLst/>
                    <a:ahLst/>
                    <a:cxnLst>
                      <a:cxn ang="0">
                        <a:pos x="76" y="41"/>
                      </a:cxn>
                      <a:cxn ang="0">
                        <a:pos x="36" y="75"/>
                      </a:cxn>
                      <a:cxn ang="0">
                        <a:pos x="1" y="36"/>
                      </a:cxn>
                      <a:cxn ang="0">
                        <a:pos x="41" y="1"/>
                      </a:cxn>
                      <a:cxn ang="0">
                        <a:pos x="76" y="41"/>
                      </a:cxn>
                    </a:cxnLst>
                    <a:rect l="0" t="0" r="r" b="b"/>
                    <a:pathLst>
                      <a:path w="77" h="77">
                        <a:moveTo>
                          <a:pt x="76" y="41"/>
                        </a:moveTo>
                        <a:cubicBezTo>
                          <a:pt x="74" y="61"/>
                          <a:pt x="57" y="77"/>
                          <a:pt x="36" y="75"/>
                        </a:cubicBezTo>
                        <a:cubicBezTo>
                          <a:pt x="15" y="74"/>
                          <a:pt x="0" y="56"/>
                          <a:pt x="1" y="36"/>
                        </a:cubicBezTo>
                        <a:cubicBezTo>
                          <a:pt x="3" y="15"/>
                          <a:pt x="20" y="0"/>
                          <a:pt x="41" y="1"/>
                        </a:cubicBezTo>
                        <a:cubicBezTo>
                          <a:pt x="62" y="2"/>
                          <a:pt x="77" y="20"/>
                          <a:pt x="76" y="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0" name="í$ļíḑê">
                    <a:extLst>
                      <a:ext uri="{FF2B5EF4-FFF2-40B4-BE49-F238E27FC236}">
                        <a16:creationId xmlns:a16="http://schemas.microsoft.com/office/drawing/2014/main" id="{3A6B4407-7EBF-0175-FE2F-5D21B999F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8348" y="2015789"/>
                    <a:ext cx="207901" cy="204723"/>
                  </a:xfrm>
                  <a:custGeom>
                    <a:avLst/>
                    <a:gdLst/>
                    <a:ahLst/>
                    <a:cxnLst>
                      <a:cxn ang="0">
                        <a:pos x="62" y="33"/>
                      </a:cxn>
                      <a:cxn ang="0">
                        <a:pos x="29" y="61"/>
                      </a:cxn>
                      <a:cxn ang="0">
                        <a:pos x="1" y="29"/>
                      </a:cxn>
                      <a:cxn ang="0">
                        <a:pos x="34" y="1"/>
                      </a:cxn>
                      <a:cxn ang="0">
                        <a:pos x="62" y="33"/>
                      </a:cxn>
                    </a:cxnLst>
                    <a:rect l="0" t="0" r="r" b="b"/>
                    <a:pathLst>
                      <a:path w="63" h="62">
                        <a:moveTo>
                          <a:pt x="62" y="33"/>
                        </a:moveTo>
                        <a:cubicBezTo>
                          <a:pt x="61" y="50"/>
                          <a:pt x="46" y="62"/>
                          <a:pt x="29" y="61"/>
                        </a:cubicBezTo>
                        <a:cubicBezTo>
                          <a:pt x="13" y="60"/>
                          <a:pt x="0" y="46"/>
                          <a:pt x="1" y="29"/>
                        </a:cubicBezTo>
                        <a:cubicBezTo>
                          <a:pt x="2" y="12"/>
                          <a:pt x="17" y="0"/>
                          <a:pt x="34" y="1"/>
                        </a:cubicBezTo>
                        <a:cubicBezTo>
                          <a:pt x="50" y="2"/>
                          <a:pt x="63" y="17"/>
                          <a:pt x="62" y="33"/>
                        </a:cubicBezTo>
                        <a:close/>
                      </a:path>
                    </a:pathLst>
                  </a:custGeom>
                  <a:solidFill>
                    <a:srgbClr val="63B0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1" name="ïṩ1iḑè">
                    <a:extLst>
                      <a:ext uri="{FF2B5EF4-FFF2-40B4-BE49-F238E27FC236}">
                        <a16:creationId xmlns:a16="http://schemas.microsoft.com/office/drawing/2014/main" id="{0D780E98-EE2A-5706-ADB3-AA85A71DF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840" y="2055432"/>
                    <a:ext cx="128765" cy="125436"/>
                  </a:xfrm>
                  <a:custGeom>
                    <a:avLst/>
                    <a:gdLst/>
                    <a:ahLst/>
                    <a:cxnLst>
                      <a:cxn ang="0">
                        <a:pos x="38" y="20"/>
                      </a:cxn>
                      <a:cxn ang="0">
                        <a:pos x="18" y="38"/>
                      </a:cxn>
                      <a:cxn ang="0">
                        <a:pos x="1" y="18"/>
                      </a:cxn>
                      <a:cxn ang="0">
                        <a:pos x="21" y="1"/>
                      </a:cxn>
                      <a:cxn ang="0">
                        <a:pos x="38" y="20"/>
                      </a:cxn>
                    </a:cxnLst>
                    <a:rect l="0" t="0" r="r" b="b"/>
                    <a:pathLst>
                      <a:path w="39" h="38">
                        <a:moveTo>
                          <a:pt x="38" y="20"/>
                        </a:moveTo>
                        <a:cubicBezTo>
                          <a:pt x="37" y="31"/>
                          <a:pt x="28" y="38"/>
                          <a:pt x="18" y="38"/>
                        </a:cubicBezTo>
                        <a:cubicBezTo>
                          <a:pt x="8" y="37"/>
                          <a:pt x="0" y="28"/>
                          <a:pt x="1" y="18"/>
                        </a:cubicBezTo>
                        <a:cubicBezTo>
                          <a:pt x="2" y="8"/>
                          <a:pt x="11" y="0"/>
                          <a:pt x="21" y="1"/>
                        </a:cubicBezTo>
                        <a:cubicBezTo>
                          <a:pt x="31" y="1"/>
                          <a:pt x="39" y="10"/>
                          <a:pt x="38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2" name="i$1îdê">
                    <a:extLst>
                      <a:ext uri="{FF2B5EF4-FFF2-40B4-BE49-F238E27FC236}">
                        <a16:creationId xmlns:a16="http://schemas.microsoft.com/office/drawing/2014/main" id="{43577D86-E24D-C1E2-DC37-95DF2DFF0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0991" y="2078583"/>
                    <a:ext cx="82464" cy="79135"/>
                  </a:xfrm>
                  <a:custGeom>
                    <a:avLst/>
                    <a:gdLst/>
                    <a:ahLst/>
                    <a:cxnLst>
                      <a:cxn ang="0">
                        <a:pos x="24" y="13"/>
                      </a:cxn>
                      <a:cxn ang="0">
                        <a:pos x="12" y="24"/>
                      </a:cxn>
                      <a:cxn ang="0">
                        <a:pos x="1" y="11"/>
                      </a:cxn>
                      <a:cxn ang="0">
                        <a:pos x="13" y="0"/>
                      </a:cxn>
                      <a:cxn ang="0">
                        <a:pos x="24" y="13"/>
                      </a:cxn>
                    </a:cxnLst>
                    <a:rect l="0" t="0" r="r" b="b"/>
                    <a:pathLst>
                      <a:path w="25" h="24">
                        <a:moveTo>
                          <a:pt x="24" y="13"/>
                        </a:moveTo>
                        <a:cubicBezTo>
                          <a:pt x="24" y="19"/>
                          <a:pt x="18" y="24"/>
                          <a:pt x="12" y="24"/>
                        </a:cubicBezTo>
                        <a:cubicBezTo>
                          <a:pt x="5" y="23"/>
                          <a:pt x="0" y="18"/>
                          <a:pt x="1" y="11"/>
                        </a:cubicBezTo>
                        <a:cubicBezTo>
                          <a:pt x="1" y="5"/>
                          <a:pt x="7" y="0"/>
                          <a:pt x="13" y="0"/>
                        </a:cubicBezTo>
                        <a:cubicBezTo>
                          <a:pt x="20" y="1"/>
                          <a:pt x="25" y="6"/>
                          <a:pt x="24" y="13"/>
                        </a:cubicBezTo>
                        <a:close/>
                      </a:path>
                    </a:pathLst>
                  </a:custGeom>
                  <a:solidFill>
                    <a:srgbClr val="DC512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3" name="iṥḷîdé">
                    <a:extLst>
                      <a:ext uri="{FF2B5EF4-FFF2-40B4-BE49-F238E27FC236}">
                        <a16:creationId xmlns:a16="http://schemas.microsoft.com/office/drawing/2014/main" id="{37DD390C-C6F5-D5B8-6D41-9449CCF819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0469" y="2118226"/>
                    <a:ext cx="82615" cy="6506"/>
                  </a:xfrm>
                  <a:custGeom>
                    <a:avLst/>
                    <a:gdLst/>
                    <a:ahLst/>
                    <a:cxnLst>
                      <a:cxn ang="0">
                        <a:pos x="66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66" y="43"/>
                      </a:cxn>
                      <a:cxn ang="0">
                        <a:pos x="546" y="43"/>
                      </a:cxn>
                      <a:cxn ang="0">
                        <a:pos x="546" y="0"/>
                      </a:cxn>
                      <a:cxn ang="0">
                        <a:pos x="66" y="0"/>
                      </a:cxn>
                    </a:cxnLst>
                    <a:rect l="0" t="0" r="r" b="b"/>
                    <a:pathLst>
                      <a:path w="546" h="43">
                        <a:moveTo>
                          <a:pt x="66" y="0"/>
                        </a:move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66" y="43"/>
                        </a:lnTo>
                        <a:lnTo>
                          <a:pt x="546" y="43"/>
                        </a:lnTo>
                        <a:lnTo>
                          <a:pt x="546" y="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41414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4" name="îşlîdé">
                    <a:extLst>
                      <a:ext uri="{FF2B5EF4-FFF2-40B4-BE49-F238E27FC236}">
                        <a16:creationId xmlns:a16="http://schemas.microsoft.com/office/drawing/2014/main" id="{6D3B01FA-E48F-AC23-2DD5-5BE67293C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5357" y="2108240"/>
                    <a:ext cx="237557" cy="26479"/>
                  </a:xfrm>
                  <a:custGeom>
                    <a:avLst/>
                    <a:gdLst/>
                    <a:ahLst/>
                    <a:cxnLst>
                      <a:cxn ang="0">
                        <a:pos x="69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69" y="7"/>
                      </a:cxn>
                      <a:cxn ang="0">
                        <a:pos x="72" y="4"/>
                      </a:cxn>
                      <a:cxn ang="0">
                        <a:pos x="69" y="0"/>
                      </a:cxn>
                    </a:cxnLst>
                    <a:rect l="0" t="0" r="r" b="b"/>
                    <a:pathLst>
                      <a:path w="72" h="8">
                        <a:moveTo>
                          <a:pt x="69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69" y="7"/>
                          <a:pt x="69" y="7"/>
                          <a:pt x="69" y="7"/>
                        </a:cubicBezTo>
                        <a:cubicBezTo>
                          <a:pt x="71" y="7"/>
                          <a:pt x="72" y="6"/>
                          <a:pt x="72" y="4"/>
                        </a:cubicBezTo>
                        <a:cubicBezTo>
                          <a:pt x="72" y="2"/>
                          <a:pt x="71" y="0"/>
                          <a:pt x="69" y="0"/>
                        </a:cubicBezTo>
                        <a:close/>
                      </a:path>
                    </a:pathLst>
                  </a:custGeom>
                  <a:solidFill>
                    <a:srgbClr val="C6140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5" name="iSḷiḍè">
                    <a:extLst>
                      <a:ext uri="{FF2B5EF4-FFF2-40B4-BE49-F238E27FC236}">
                        <a16:creationId xmlns:a16="http://schemas.microsoft.com/office/drawing/2014/main" id="{97CDB3CE-60D4-3F29-1862-52F10BCB4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4314" y="2029104"/>
                    <a:ext cx="155093" cy="82464"/>
                  </a:xfrm>
                  <a:custGeom>
                    <a:avLst/>
                    <a:gdLst/>
                    <a:ahLst/>
                    <a:cxnLst>
                      <a:cxn ang="0">
                        <a:pos x="40" y="25"/>
                      </a:cxn>
                      <a:cxn ang="0">
                        <a:pos x="32" y="2"/>
                      </a:cxn>
                      <a:cxn ang="0">
                        <a:pos x="17" y="8"/>
                      </a:cxn>
                      <a:cxn ang="0">
                        <a:pos x="0" y="25"/>
                      </a:cxn>
                      <a:cxn ang="0">
                        <a:pos x="40" y="25"/>
                      </a:cxn>
                    </a:cxnLst>
                    <a:rect l="0" t="0" r="r" b="b"/>
                    <a:pathLst>
                      <a:path w="47" h="25">
                        <a:moveTo>
                          <a:pt x="40" y="25"/>
                        </a:moveTo>
                        <a:cubicBezTo>
                          <a:pt x="46" y="19"/>
                          <a:pt x="47" y="5"/>
                          <a:pt x="32" y="2"/>
                        </a:cubicBezTo>
                        <a:cubicBezTo>
                          <a:pt x="25" y="0"/>
                          <a:pt x="17" y="8"/>
                          <a:pt x="17" y="8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lnTo>
                          <a:pt x="40" y="25"/>
                        </a:lnTo>
                        <a:close/>
                      </a:path>
                    </a:pathLst>
                  </a:custGeom>
                  <a:solidFill>
                    <a:srgbClr val="FF383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6" name="íŝḷïḑé">
                    <a:extLst>
                      <a:ext uri="{FF2B5EF4-FFF2-40B4-BE49-F238E27FC236}">
                        <a16:creationId xmlns:a16="http://schemas.microsoft.com/office/drawing/2014/main" id="{A5698544-DD74-4EEE-616E-5EAADB302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4314" y="2131390"/>
                    <a:ext cx="155093" cy="79135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32" y="23"/>
                      </a:cxn>
                      <a:cxn ang="0">
                        <a:pos x="17" y="16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7" h="24">
                        <a:moveTo>
                          <a:pt x="40" y="0"/>
                        </a:moveTo>
                        <a:cubicBezTo>
                          <a:pt x="46" y="6"/>
                          <a:pt x="47" y="20"/>
                          <a:pt x="32" y="23"/>
                        </a:cubicBezTo>
                        <a:cubicBezTo>
                          <a:pt x="25" y="24"/>
                          <a:pt x="17" y="16"/>
                          <a:pt x="17" y="16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C6140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7" name="ïşľiďé">
                    <a:extLst>
                      <a:ext uri="{FF2B5EF4-FFF2-40B4-BE49-F238E27FC236}">
                        <a16:creationId xmlns:a16="http://schemas.microsoft.com/office/drawing/2014/main" id="{9A1CC6BB-BE28-185E-5693-C462160094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4314" y="2121404"/>
                    <a:ext cx="145258" cy="42972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6" y="13"/>
                      </a:cxn>
                      <a:cxn ang="0">
                        <a:pos x="13" y="9"/>
                      </a:cxn>
                      <a:cxn ang="0">
                        <a:pos x="0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4" h="13">
                        <a:moveTo>
                          <a:pt x="40" y="0"/>
                        </a:moveTo>
                        <a:cubicBezTo>
                          <a:pt x="44" y="3"/>
                          <a:pt x="41" y="13"/>
                          <a:pt x="26" y="13"/>
                        </a:cubicBezTo>
                        <a:cubicBezTo>
                          <a:pt x="18" y="13"/>
                          <a:pt x="13" y="9"/>
                          <a:pt x="13" y="9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F056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8" name="íṣļîḍé">
                    <a:extLst>
                      <a:ext uri="{FF2B5EF4-FFF2-40B4-BE49-F238E27FC236}">
                        <a16:creationId xmlns:a16="http://schemas.microsoft.com/office/drawing/2014/main" id="{706DB129-E264-9B77-AE0F-86B3863D2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6070" y="2121404"/>
                    <a:ext cx="82464" cy="23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53"/>
                      </a:cxn>
                      <a:cxn ang="0">
                        <a:pos x="545" y="131"/>
                      </a:cxn>
                      <a:cxn ang="0">
                        <a:pos x="545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5" h="153">
                        <a:moveTo>
                          <a:pt x="0" y="0"/>
                        </a:moveTo>
                        <a:lnTo>
                          <a:pt x="0" y="153"/>
                        </a:lnTo>
                        <a:lnTo>
                          <a:pt x="545" y="131"/>
                        </a:lnTo>
                        <a:lnTo>
                          <a:pt x="5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3A1A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89" name="ïŝ1ïḓé">
                    <a:extLst>
                      <a:ext uri="{FF2B5EF4-FFF2-40B4-BE49-F238E27FC236}">
                        <a16:creationId xmlns:a16="http://schemas.microsoft.com/office/drawing/2014/main" id="{EC0E5403-E8F7-3517-F19B-49AC33E8C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6070" y="2098405"/>
                    <a:ext cx="82464" cy="22999"/>
                  </a:xfrm>
                  <a:custGeom>
                    <a:avLst/>
                    <a:gdLst/>
                    <a:ahLst/>
                    <a:cxnLst>
                      <a:cxn ang="0">
                        <a:pos x="545" y="152"/>
                      </a:cxn>
                      <a:cxn ang="0">
                        <a:pos x="545" y="22"/>
                      </a:cxn>
                      <a:cxn ang="0">
                        <a:pos x="0" y="0"/>
                      </a:cxn>
                      <a:cxn ang="0">
                        <a:pos x="0" y="152"/>
                      </a:cxn>
                      <a:cxn ang="0">
                        <a:pos x="545" y="152"/>
                      </a:cxn>
                    </a:cxnLst>
                    <a:rect l="0" t="0" r="r" b="b"/>
                    <a:pathLst>
                      <a:path w="545" h="152">
                        <a:moveTo>
                          <a:pt x="545" y="152"/>
                        </a:moveTo>
                        <a:lnTo>
                          <a:pt x="545" y="22"/>
                        </a:lnTo>
                        <a:lnTo>
                          <a:pt x="0" y="0"/>
                        </a:lnTo>
                        <a:lnTo>
                          <a:pt x="0" y="152"/>
                        </a:lnTo>
                        <a:lnTo>
                          <a:pt x="545" y="152"/>
                        </a:lnTo>
                        <a:close/>
                      </a:path>
                    </a:pathLst>
                  </a:custGeom>
                  <a:solidFill>
                    <a:srgbClr val="E0DF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0" name="î$lîďé">
                    <a:extLst>
                      <a:ext uri="{FF2B5EF4-FFF2-40B4-BE49-F238E27FC236}">
                        <a16:creationId xmlns:a16="http://schemas.microsoft.com/office/drawing/2014/main" id="{F823F9BB-66C4-5BC6-3695-894F16624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29756" y="2098405"/>
                    <a:ext cx="36315" cy="22999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4" y="2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7">
                        <a:moveTo>
                          <a:pt x="11" y="0"/>
                        </a:move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2" y="3"/>
                          <a:pt x="0" y="5"/>
                          <a:pt x="0" y="7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BCBB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1" name="îşḻïḋè">
                    <a:extLst>
                      <a:ext uri="{FF2B5EF4-FFF2-40B4-BE49-F238E27FC236}">
                        <a16:creationId xmlns:a16="http://schemas.microsoft.com/office/drawing/2014/main" id="{5AF8AC2F-F9FA-BC7F-287C-80B2B5061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29756" y="2121404"/>
                    <a:ext cx="36315" cy="23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7">
                        <a:moveTo>
                          <a:pt x="0" y="0"/>
                        </a:moveTo>
                        <a:cubicBezTo>
                          <a:pt x="0" y="2"/>
                          <a:pt x="2" y="4"/>
                          <a:pt x="4" y="4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19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2" name="iṡḻiḓe">
                    <a:extLst>
                      <a:ext uri="{FF2B5EF4-FFF2-40B4-BE49-F238E27FC236}">
                        <a16:creationId xmlns:a16="http://schemas.microsoft.com/office/drawing/2014/main" id="{54B18746-26DB-C324-E1DA-B5040F223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563" y="2098405"/>
                    <a:ext cx="3329" cy="46150"/>
                  </a:xfrm>
                  <a:prstGeom prst="rect">
                    <a:avLst/>
                  </a:prstGeom>
                  <a:solidFill>
                    <a:srgbClr val="BAB8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3" name="íṣ1ïḋé">
                    <a:extLst>
                      <a:ext uri="{FF2B5EF4-FFF2-40B4-BE49-F238E27FC236}">
                        <a16:creationId xmlns:a16="http://schemas.microsoft.com/office/drawing/2014/main" id="{88504D5C-EA91-0AF5-F89A-3C0DBCC1F7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098405"/>
                    <a:ext cx="3329" cy="46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05"/>
                      </a:cxn>
                      <a:cxn ang="0">
                        <a:pos x="22" y="283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05">
                        <a:moveTo>
                          <a:pt x="0" y="0"/>
                        </a:moveTo>
                        <a:lnTo>
                          <a:pt x="0" y="305"/>
                        </a:lnTo>
                        <a:lnTo>
                          <a:pt x="22" y="283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8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4" name="iṩļiḋé">
                    <a:extLst>
                      <a:ext uri="{FF2B5EF4-FFF2-40B4-BE49-F238E27FC236}">
                        <a16:creationId xmlns:a16="http://schemas.microsoft.com/office/drawing/2014/main" id="{785A6C35-1B4F-A41A-C8D5-EBF2543EA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5549" y="2098405"/>
                    <a:ext cx="6658" cy="42821"/>
                  </a:xfrm>
                  <a:prstGeom prst="rect">
                    <a:avLst/>
                  </a:prstGeom>
                  <a:solidFill>
                    <a:srgbClr val="BAB8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5" name="iṥḻidè">
                    <a:extLst>
                      <a:ext uri="{FF2B5EF4-FFF2-40B4-BE49-F238E27FC236}">
                        <a16:creationId xmlns:a16="http://schemas.microsoft.com/office/drawing/2014/main" id="{BCA1CD27-2FFA-DE6F-A41C-3EAB26CF4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563" y="2098405"/>
                    <a:ext cx="3329" cy="22999"/>
                  </a:xfrm>
                  <a:prstGeom prst="rect">
                    <a:avLst/>
                  </a:prstGeom>
                  <a:solidFill>
                    <a:srgbClr val="A3A1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6" name="íṡḻïḍê">
                    <a:extLst>
                      <a:ext uri="{FF2B5EF4-FFF2-40B4-BE49-F238E27FC236}">
                        <a16:creationId xmlns:a16="http://schemas.microsoft.com/office/drawing/2014/main" id="{B5FE1026-641A-3E41-B877-1991F364AA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9056" y="2098405"/>
                    <a:ext cx="3329" cy="22999"/>
                  </a:xfrm>
                  <a:prstGeom prst="rect">
                    <a:avLst/>
                  </a:prstGeom>
                  <a:solidFill>
                    <a:srgbClr val="A3A1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597" name="îṣliḍe">
                    <a:extLst>
                      <a:ext uri="{FF2B5EF4-FFF2-40B4-BE49-F238E27FC236}">
                        <a16:creationId xmlns:a16="http://schemas.microsoft.com/office/drawing/2014/main" id="{03200244-7AE1-8D88-CC60-3C0F6B542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5549" y="2098405"/>
                    <a:ext cx="6658" cy="22999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0" y="152"/>
                      </a:cxn>
                      <a:cxn ang="0">
                        <a:pos x="44" y="152"/>
                      </a:cxn>
                      <a:cxn ang="0">
                        <a:pos x="44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44" h="152">
                        <a:moveTo>
                          <a:pt x="22" y="0"/>
                        </a:moveTo>
                        <a:lnTo>
                          <a:pt x="0" y="0"/>
                        </a:lnTo>
                        <a:lnTo>
                          <a:pt x="0" y="152"/>
                        </a:lnTo>
                        <a:lnTo>
                          <a:pt x="44" y="152"/>
                        </a:lnTo>
                        <a:lnTo>
                          <a:pt x="44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A3A1A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254" name="îṧ1íḑè">
                  <a:extLst>
                    <a:ext uri="{FF2B5EF4-FFF2-40B4-BE49-F238E27FC236}">
                      <a16:creationId xmlns:a16="http://schemas.microsoft.com/office/drawing/2014/main" id="{2203EFDC-49C6-CF8A-59C7-BCABDF0F459B}"/>
                    </a:ext>
                  </a:extLst>
                </p:cNvPr>
                <p:cNvGrpSpPr/>
                <p:nvPr/>
              </p:nvGrpSpPr>
              <p:grpSpPr>
                <a:xfrm>
                  <a:off x="9537600" y="2255482"/>
                  <a:ext cx="1379951" cy="1488441"/>
                  <a:chOff x="4211993" y="1916832"/>
                  <a:chExt cx="1379951" cy="1488441"/>
                </a:xfrm>
              </p:grpSpPr>
              <p:sp>
                <p:nvSpPr>
                  <p:cNvPr id="260" name="ïśḷíḑé">
                    <a:extLst>
                      <a:ext uri="{FF2B5EF4-FFF2-40B4-BE49-F238E27FC236}">
                        <a16:creationId xmlns:a16="http://schemas.microsoft.com/office/drawing/2014/main" id="{4A9C94B3-8C8B-1F23-9511-B7865AB3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113" y="2161047"/>
                    <a:ext cx="79287" cy="79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1" name="íşlîḓè">
                    <a:extLst>
                      <a:ext uri="{FF2B5EF4-FFF2-40B4-BE49-F238E27FC236}">
                        <a16:creationId xmlns:a16="http://schemas.microsoft.com/office/drawing/2014/main" id="{FC6E641F-293D-BE0E-9CC7-2D5F10A87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993" y="3368958"/>
                    <a:ext cx="1323815" cy="36315"/>
                  </a:xfrm>
                  <a:custGeom>
                    <a:avLst/>
                    <a:gdLst/>
                    <a:ahLst/>
                    <a:cxnLst>
                      <a:cxn ang="0">
                        <a:pos x="395" y="11"/>
                      </a:cxn>
                      <a:cxn ang="0">
                        <a:pos x="6" y="11"/>
                      </a:cxn>
                      <a:cxn ang="0">
                        <a:pos x="0" y="6"/>
                      </a:cxn>
                      <a:cxn ang="0">
                        <a:pos x="6" y="0"/>
                      </a:cxn>
                      <a:cxn ang="0">
                        <a:pos x="395" y="0"/>
                      </a:cxn>
                      <a:cxn ang="0">
                        <a:pos x="401" y="6"/>
                      </a:cxn>
                      <a:cxn ang="0">
                        <a:pos x="395" y="11"/>
                      </a:cxn>
                    </a:cxnLst>
                    <a:rect l="0" t="0" r="r" b="b"/>
                    <a:pathLst>
                      <a:path w="401" h="11">
                        <a:moveTo>
                          <a:pt x="395" y="11"/>
                        </a:move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3" y="11"/>
                          <a:pt x="0" y="9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395" y="0"/>
                          <a:pt x="395" y="0"/>
                          <a:pt x="395" y="0"/>
                        </a:cubicBezTo>
                        <a:cubicBezTo>
                          <a:pt x="398" y="0"/>
                          <a:pt x="401" y="3"/>
                          <a:pt x="401" y="6"/>
                        </a:cubicBezTo>
                        <a:cubicBezTo>
                          <a:pt x="401" y="9"/>
                          <a:pt x="398" y="11"/>
                          <a:pt x="395" y="11"/>
                        </a:cubicBezTo>
                        <a:close/>
                      </a:path>
                    </a:pathLst>
                  </a:custGeom>
                  <a:solidFill>
                    <a:srgbClr val="A9AC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2" name="iṩ1idé">
                    <a:extLst>
                      <a:ext uri="{FF2B5EF4-FFF2-40B4-BE49-F238E27FC236}">
                        <a16:creationId xmlns:a16="http://schemas.microsoft.com/office/drawing/2014/main" id="{BE987819-F294-8D86-3356-CFE5DF1C31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6716" y="2322798"/>
                    <a:ext cx="986998" cy="521416"/>
                  </a:xfrm>
                  <a:custGeom>
                    <a:avLst/>
                    <a:gdLst/>
                    <a:ahLst/>
                    <a:cxnLst>
                      <a:cxn ang="0">
                        <a:pos x="3949" y="0"/>
                      </a:cxn>
                      <a:cxn ang="0">
                        <a:pos x="6523" y="2574"/>
                      </a:cxn>
                      <a:cxn ang="0">
                        <a:pos x="6523" y="3446"/>
                      </a:cxn>
                      <a:cxn ang="0">
                        <a:pos x="938" y="3446"/>
                      </a:cxn>
                      <a:cxn ang="0">
                        <a:pos x="0" y="2508"/>
                      </a:cxn>
                      <a:cxn ang="0">
                        <a:pos x="3949" y="0"/>
                      </a:cxn>
                    </a:cxnLst>
                    <a:rect l="0" t="0" r="r" b="b"/>
                    <a:pathLst>
                      <a:path w="6523" h="3446">
                        <a:moveTo>
                          <a:pt x="3949" y="0"/>
                        </a:moveTo>
                        <a:lnTo>
                          <a:pt x="6523" y="2574"/>
                        </a:lnTo>
                        <a:lnTo>
                          <a:pt x="6523" y="3446"/>
                        </a:lnTo>
                        <a:lnTo>
                          <a:pt x="938" y="3446"/>
                        </a:lnTo>
                        <a:lnTo>
                          <a:pt x="0" y="2508"/>
                        </a:lnTo>
                        <a:lnTo>
                          <a:pt x="3949" y="0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3" name="iš1îḑè">
                    <a:extLst>
                      <a:ext uri="{FF2B5EF4-FFF2-40B4-BE49-F238E27FC236}">
                        <a16:creationId xmlns:a16="http://schemas.microsoft.com/office/drawing/2014/main" id="{DCF669B3-EF85-3CFD-74CD-A956A827FB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6716" y="2322798"/>
                    <a:ext cx="986998" cy="521416"/>
                  </a:xfrm>
                  <a:custGeom>
                    <a:avLst/>
                    <a:gdLst/>
                    <a:ahLst/>
                    <a:cxnLst>
                      <a:cxn ang="0">
                        <a:pos x="3949" y="0"/>
                      </a:cxn>
                      <a:cxn ang="0">
                        <a:pos x="6523" y="2574"/>
                      </a:cxn>
                      <a:cxn ang="0">
                        <a:pos x="6523" y="3446"/>
                      </a:cxn>
                      <a:cxn ang="0">
                        <a:pos x="938" y="3446"/>
                      </a:cxn>
                      <a:cxn ang="0">
                        <a:pos x="0" y="2508"/>
                      </a:cxn>
                      <a:cxn ang="0">
                        <a:pos x="3949" y="0"/>
                      </a:cxn>
                    </a:cxnLst>
                    <a:rect l="0" t="0" r="r" b="b"/>
                    <a:pathLst>
                      <a:path w="6523" h="3446">
                        <a:moveTo>
                          <a:pt x="3949" y="0"/>
                        </a:moveTo>
                        <a:lnTo>
                          <a:pt x="6523" y="2574"/>
                        </a:lnTo>
                        <a:lnTo>
                          <a:pt x="6523" y="3446"/>
                        </a:lnTo>
                        <a:lnTo>
                          <a:pt x="938" y="3446"/>
                        </a:lnTo>
                        <a:lnTo>
                          <a:pt x="0" y="2508"/>
                        </a:lnTo>
                        <a:lnTo>
                          <a:pt x="3949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4" name="î$1îḍe">
                    <a:extLst>
                      <a:ext uri="{FF2B5EF4-FFF2-40B4-BE49-F238E27FC236}">
                        <a16:creationId xmlns:a16="http://schemas.microsoft.com/office/drawing/2014/main" id="{36B86509-8E70-CF99-3705-9CA5BF73A8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8278" y="2883857"/>
                    <a:ext cx="36315" cy="501594"/>
                  </a:xfrm>
                  <a:prstGeom prst="rect">
                    <a:avLst/>
                  </a:prstGeom>
                  <a:solidFill>
                    <a:srgbClr val="918C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5" name="íṥḷíďe">
                    <a:extLst>
                      <a:ext uri="{FF2B5EF4-FFF2-40B4-BE49-F238E27FC236}">
                        <a16:creationId xmlns:a16="http://schemas.microsoft.com/office/drawing/2014/main" id="{F4021C4D-C01E-FE3D-9120-EF091A1D6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8278" y="2883857"/>
                    <a:ext cx="36315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6" name="iṡḻîḑè">
                    <a:extLst>
                      <a:ext uri="{FF2B5EF4-FFF2-40B4-BE49-F238E27FC236}">
                        <a16:creationId xmlns:a16="http://schemas.microsoft.com/office/drawing/2014/main" id="{0FF4E157-89BC-D05F-C60E-8F93FA583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5114" y="2883857"/>
                    <a:ext cx="16493" cy="501594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7" name="ïSlîḓe">
                    <a:extLst>
                      <a:ext uri="{FF2B5EF4-FFF2-40B4-BE49-F238E27FC236}">
                        <a16:creationId xmlns:a16="http://schemas.microsoft.com/office/drawing/2014/main" id="{FB34C98A-AF81-7545-F832-AEA18CFEA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5114" y="2883857"/>
                    <a:ext cx="16493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8" name="iṥḷíḑé">
                    <a:extLst>
                      <a:ext uri="{FF2B5EF4-FFF2-40B4-BE49-F238E27FC236}">
                        <a16:creationId xmlns:a16="http://schemas.microsoft.com/office/drawing/2014/main" id="{E7968594-391F-40E8-CFAE-BC3902ED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1606" y="2887186"/>
                    <a:ext cx="32986" cy="46150"/>
                  </a:xfrm>
                  <a:custGeom>
                    <a:avLst/>
                    <a:gdLst/>
                    <a:ahLst/>
                    <a:cxnLst>
                      <a:cxn ang="0">
                        <a:pos x="218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218" y="305"/>
                      </a:cxn>
                      <a:cxn ang="0">
                        <a:pos x="218" y="0"/>
                      </a:cxn>
                    </a:cxnLst>
                    <a:rect l="0" t="0" r="r" b="b"/>
                    <a:pathLst>
                      <a:path w="218" h="305">
                        <a:moveTo>
                          <a:pt x="218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lnTo>
                          <a:pt x="218" y="305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rgbClr val="817C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69" name="íśḷíḑè">
                    <a:extLst>
                      <a:ext uri="{FF2B5EF4-FFF2-40B4-BE49-F238E27FC236}">
                        <a16:creationId xmlns:a16="http://schemas.microsoft.com/office/drawing/2014/main" id="{E6B8E789-F1AB-C7C8-B23C-08DDCDB46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1606" y="2887186"/>
                    <a:ext cx="32986" cy="46150"/>
                  </a:xfrm>
                  <a:custGeom>
                    <a:avLst/>
                    <a:gdLst/>
                    <a:ahLst/>
                    <a:cxnLst>
                      <a:cxn ang="0">
                        <a:pos x="218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218" y="305"/>
                      </a:cxn>
                      <a:cxn ang="0">
                        <a:pos x="218" y="0"/>
                      </a:cxn>
                    </a:cxnLst>
                    <a:rect l="0" t="0" r="r" b="b"/>
                    <a:pathLst>
                      <a:path w="218" h="305">
                        <a:moveTo>
                          <a:pt x="218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lnTo>
                          <a:pt x="218" y="305"/>
                        </a:lnTo>
                        <a:lnTo>
                          <a:pt x="218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0" name="îṧļïḋe">
                    <a:extLst>
                      <a:ext uri="{FF2B5EF4-FFF2-40B4-BE49-F238E27FC236}">
                        <a16:creationId xmlns:a16="http://schemas.microsoft.com/office/drawing/2014/main" id="{1CED5D41-33BC-C63D-B56E-7F0E20136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5114" y="2887186"/>
                    <a:ext cx="16493" cy="9835"/>
                  </a:xfrm>
                  <a:prstGeom prst="rect">
                    <a:avLst/>
                  </a:prstGeom>
                  <a:solidFill>
                    <a:srgbClr val="A09C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1" name="îṧľïḓé">
                    <a:extLst>
                      <a:ext uri="{FF2B5EF4-FFF2-40B4-BE49-F238E27FC236}">
                        <a16:creationId xmlns:a16="http://schemas.microsoft.com/office/drawing/2014/main" id="{594279CD-DF3B-C91A-F50E-AB356EB1A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5114" y="2887186"/>
                    <a:ext cx="16493" cy="98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2" name="îṣlîḓé">
                    <a:extLst>
                      <a:ext uri="{FF2B5EF4-FFF2-40B4-BE49-F238E27FC236}">
                        <a16:creationId xmlns:a16="http://schemas.microsoft.com/office/drawing/2014/main" id="{80F89999-93BD-0172-DD89-BE6B1E33C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0047" y="2883857"/>
                    <a:ext cx="36315" cy="501594"/>
                  </a:xfrm>
                  <a:prstGeom prst="rect">
                    <a:avLst/>
                  </a:prstGeom>
                  <a:solidFill>
                    <a:srgbClr val="918C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3" name="işļïḑê">
                    <a:extLst>
                      <a:ext uri="{FF2B5EF4-FFF2-40B4-BE49-F238E27FC236}">
                        <a16:creationId xmlns:a16="http://schemas.microsoft.com/office/drawing/2014/main" id="{CBAF9361-2B23-F56D-895C-55E1D167EF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0047" y="2883857"/>
                    <a:ext cx="36315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4" name="íşḻiďé">
                    <a:extLst>
                      <a:ext uri="{FF2B5EF4-FFF2-40B4-BE49-F238E27FC236}">
                        <a16:creationId xmlns:a16="http://schemas.microsoft.com/office/drawing/2014/main" id="{6A8CFFEE-E7F9-01F2-A1C2-421B630213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883" y="2883857"/>
                    <a:ext cx="13164" cy="501594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5" name="îşḷîďê">
                    <a:extLst>
                      <a:ext uri="{FF2B5EF4-FFF2-40B4-BE49-F238E27FC236}">
                        <a16:creationId xmlns:a16="http://schemas.microsoft.com/office/drawing/2014/main" id="{1D29AB10-E05F-8B56-A6FB-4683D3373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883" y="2883857"/>
                    <a:ext cx="13164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6" name="ïšḷidê">
                    <a:extLst>
                      <a:ext uri="{FF2B5EF4-FFF2-40B4-BE49-F238E27FC236}">
                        <a16:creationId xmlns:a16="http://schemas.microsoft.com/office/drawing/2014/main" id="{0E661B73-172C-4C96-1B66-24DD88871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0047" y="2887186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22" y="65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22" y="65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  <a:close/>
                      </a:path>
                    </a:pathLst>
                  </a:custGeom>
                  <a:solidFill>
                    <a:srgbClr val="817C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7" name="îsḷiḓê">
                    <a:extLst>
                      <a:ext uri="{FF2B5EF4-FFF2-40B4-BE49-F238E27FC236}">
                        <a16:creationId xmlns:a16="http://schemas.microsoft.com/office/drawing/2014/main" id="{D467AF41-4493-2464-87DD-C4C5E78BB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0047" y="2887186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22" y="65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22" y="65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8" name="íşľidé">
                    <a:extLst>
                      <a:ext uri="{FF2B5EF4-FFF2-40B4-BE49-F238E27FC236}">
                        <a16:creationId xmlns:a16="http://schemas.microsoft.com/office/drawing/2014/main" id="{C29DEBDA-B977-172E-B5D3-AB34389274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883" y="2887186"/>
                    <a:ext cx="13164" cy="9835"/>
                  </a:xfrm>
                  <a:prstGeom prst="rect">
                    <a:avLst/>
                  </a:prstGeom>
                  <a:solidFill>
                    <a:srgbClr val="A09C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79" name="ïṧ1îḑè">
                    <a:extLst>
                      <a:ext uri="{FF2B5EF4-FFF2-40B4-BE49-F238E27FC236}">
                        <a16:creationId xmlns:a16="http://schemas.microsoft.com/office/drawing/2014/main" id="{A2D6B637-AAF5-5C1F-7466-C8691253A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6883" y="2887186"/>
                    <a:ext cx="13164" cy="98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0" name="iṩḷïḍê">
                    <a:extLst>
                      <a:ext uri="{FF2B5EF4-FFF2-40B4-BE49-F238E27FC236}">
                        <a16:creationId xmlns:a16="http://schemas.microsoft.com/office/drawing/2014/main" id="{84E0E006-D1A1-2A81-5079-B5A7A4E87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274" y="2883857"/>
                    <a:ext cx="39643" cy="501594"/>
                  </a:xfrm>
                  <a:prstGeom prst="rect">
                    <a:avLst/>
                  </a:prstGeom>
                  <a:solidFill>
                    <a:srgbClr val="918C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1" name="ïSḷíḑê">
                    <a:extLst>
                      <a:ext uri="{FF2B5EF4-FFF2-40B4-BE49-F238E27FC236}">
                        <a16:creationId xmlns:a16="http://schemas.microsoft.com/office/drawing/2014/main" id="{20B6EBF6-360B-C4DC-0465-35EB32D08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274" y="2883857"/>
                    <a:ext cx="39643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2" name="ï$ḻîḋé">
                    <a:extLst>
                      <a:ext uri="{FF2B5EF4-FFF2-40B4-BE49-F238E27FC236}">
                        <a16:creationId xmlns:a16="http://schemas.microsoft.com/office/drawing/2014/main" id="{8D05BA42-09B7-F2DA-DE38-CDCCD407B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1288" y="2883857"/>
                    <a:ext cx="13315" cy="501594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3" name="iśliḓê">
                    <a:extLst>
                      <a:ext uri="{FF2B5EF4-FFF2-40B4-BE49-F238E27FC236}">
                        <a16:creationId xmlns:a16="http://schemas.microsoft.com/office/drawing/2014/main" id="{42D1DA69-C09D-041E-5020-626CD3D77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1288" y="2883857"/>
                    <a:ext cx="13315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4" name="íṡḷiḓe">
                    <a:extLst>
                      <a:ext uri="{FF2B5EF4-FFF2-40B4-BE49-F238E27FC236}">
                        <a16:creationId xmlns:a16="http://schemas.microsoft.com/office/drawing/2014/main" id="{F9055608-EAED-50F4-C858-C25AC9490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4603" y="2887186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  <a:close/>
                      </a:path>
                    </a:pathLst>
                  </a:custGeom>
                  <a:solidFill>
                    <a:srgbClr val="817C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5" name="ïṡlíḓé">
                    <a:extLst>
                      <a:ext uri="{FF2B5EF4-FFF2-40B4-BE49-F238E27FC236}">
                        <a16:creationId xmlns:a16="http://schemas.microsoft.com/office/drawing/2014/main" id="{4DE36FC4-4F91-1DDE-5753-50DBB937D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4603" y="2887186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6" name="iṧḷïḋê">
                    <a:extLst>
                      <a:ext uri="{FF2B5EF4-FFF2-40B4-BE49-F238E27FC236}">
                        <a16:creationId xmlns:a16="http://schemas.microsoft.com/office/drawing/2014/main" id="{CD9484E8-C95D-3782-D00D-5F00C413E8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1288" y="2887186"/>
                    <a:ext cx="13315" cy="9835"/>
                  </a:xfrm>
                  <a:prstGeom prst="rect">
                    <a:avLst/>
                  </a:prstGeom>
                  <a:solidFill>
                    <a:srgbClr val="A09C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7" name="iSľíḍê">
                    <a:extLst>
                      <a:ext uri="{FF2B5EF4-FFF2-40B4-BE49-F238E27FC236}">
                        <a16:creationId xmlns:a16="http://schemas.microsoft.com/office/drawing/2014/main" id="{0358FCE0-7A20-4038-03E8-8405072397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1288" y="2887186"/>
                    <a:ext cx="13315" cy="98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8" name="îśļîḍè">
                    <a:extLst>
                      <a:ext uri="{FF2B5EF4-FFF2-40B4-BE49-F238E27FC236}">
                        <a16:creationId xmlns:a16="http://schemas.microsoft.com/office/drawing/2014/main" id="{B3BEBA10-2478-0CFC-7B85-120F9CB1F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6729" y="2883857"/>
                    <a:ext cx="36315" cy="501594"/>
                  </a:xfrm>
                  <a:prstGeom prst="rect">
                    <a:avLst/>
                  </a:prstGeom>
                  <a:solidFill>
                    <a:srgbClr val="918C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89" name="isļïḑe">
                    <a:extLst>
                      <a:ext uri="{FF2B5EF4-FFF2-40B4-BE49-F238E27FC236}">
                        <a16:creationId xmlns:a16="http://schemas.microsoft.com/office/drawing/2014/main" id="{7C018257-CE92-D488-39F8-C9C0D357B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6729" y="2883857"/>
                    <a:ext cx="36315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0" name="išlïḑe">
                    <a:extLst>
                      <a:ext uri="{FF2B5EF4-FFF2-40B4-BE49-F238E27FC236}">
                        <a16:creationId xmlns:a16="http://schemas.microsoft.com/office/drawing/2014/main" id="{F3343CD7-4CD9-C178-0216-926970C342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6894" y="2883857"/>
                    <a:ext cx="13164" cy="501594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1" name="îśľíḑè">
                    <a:extLst>
                      <a:ext uri="{FF2B5EF4-FFF2-40B4-BE49-F238E27FC236}">
                        <a16:creationId xmlns:a16="http://schemas.microsoft.com/office/drawing/2014/main" id="{C5D9C0A0-4537-93F1-5AB8-6CCE49259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6894" y="2883857"/>
                    <a:ext cx="13164" cy="501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2" name="ïṡ1íďê">
                    <a:extLst>
                      <a:ext uri="{FF2B5EF4-FFF2-40B4-BE49-F238E27FC236}">
                        <a16:creationId xmlns:a16="http://schemas.microsoft.com/office/drawing/2014/main" id="{87F772F3-DBB5-8619-995A-E5EE555AC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058" y="2883857"/>
                    <a:ext cx="32986" cy="494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0" y="87"/>
                      </a:cxn>
                      <a:cxn ang="0">
                        <a:pos x="218" y="327"/>
                      </a:cxn>
                      <a:cxn ang="0">
                        <a:pos x="218" y="22"/>
                      </a:cxn>
                      <a:cxn ang="0">
                        <a:pos x="0" y="2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8" h="32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0" y="87"/>
                        </a:lnTo>
                        <a:lnTo>
                          <a:pt x="218" y="327"/>
                        </a:lnTo>
                        <a:lnTo>
                          <a:pt x="218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17C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3" name="îš1ïḍè">
                    <a:extLst>
                      <a:ext uri="{FF2B5EF4-FFF2-40B4-BE49-F238E27FC236}">
                        <a16:creationId xmlns:a16="http://schemas.microsoft.com/office/drawing/2014/main" id="{AAF67E7F-1F21-29E5-092C-8D98122A6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058" y="2883857"/>
                    <a:ext cx="32986" cy="494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0" y="87"/>
                      </a:cxn>
                      <a:cxn ang="0">
                        <a:pos x="218" y="327"/>
                      </a:cxn>
                      <a:cxn ang="0">
                        <a:pos x="218" y="22"/>
                      </a:cxn>
                      <a:cxn ang="0">
                        <a:pos x="0" y="2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8" h="32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0" y="87"/>
                        </a:lnTo>
                        <a:lnTo>
                          <a:pt x="218" y="327"/>
                        </a:lnTo>
                        <a:lnTo>
                          <a:pt x="218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4" name="í$ḻïḍé">
                    <a:extLst>
                      <a:ext uri="{FF2B5EF4-FFF2-40B4-BE49-F238E27FC236}">
                        <a16:creationId xmlns:a16="http://schemas.microsoft.com/office/drawing/2014/main" id="{5096CF49-9260-7E87-726B-8257A73A4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6894" y="2883857"/>
                    <a:ext cx="13164" cy="13164"/>
                  </a:xfrm>
                  <a:prstGeom prst="rect">
                    <a:avLst/>
                  </a:prstGeom>
                  <a:solidFill>
                    <a:srgbClr val="A09C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5" name="ï$lîḓè">
                    <a:extLst>
                      <a:ext uri="{FF2B5EF4-FFF2-40B4-BE49-F238E27FC236}">
                        <a16:creationId xmlns:a16="http://schemas.microsoft.com/office/drawing/2014/main" id="{703B4E4F-EFD9-2B23-4F1D-F472FD9CD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6894" y="2883857"/>
                    <a:ext cx="13164" cy="13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6" name="íṡľiḓe">
                    <a:extLst>
                      <a:ext uri="{FF2B5EF4-FFF2-40B4-BE49-F238E27FC236}">
                        <a16:creationId xmlns:a16="http://schemas.microsoft.com/office/drawing/2014/main" id="{AC1D5B22-EC9B-B8F0-8312-2B2EAB975F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058" y="2831050"/>
                    <a:ext cx="1036628" cy="56136"/>
                  </a:xfrm>
                  <a:prstGeom prst="rect">
                    <a:avLst/>
                  </a:prstGeom>
                  <a:solidFill>
                    <a:srgbClr val="918C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7" name="îṡḷiḓe">
                    <a:extLst>
                      <a:ext uri="{FF2B5EF4-FFF2-40B4-BE49-F238E27FC236}">
                        <a16:creationId xmlns:a16="http://schemas.microsoft.com/office/drawing/2014/main" id="{E27D3927-FFB1-F1C4-A13C-DD7AEB2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058" y="2831050"/>
                    <a:ext cx="1036628" cy="56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8" name="íŝlïḋé">
                    <a:extLst>
                      <a:ext uri="{FF2B5EF4-FFF2-40B4-BE49-F238E27FC236}">
                        <a16:creationId xmlns:a16="http://schemas.microsoft.com/office/drawing/2014/main" id="{A29D1C04-4D1E-1D32-6A0C-9C3AB1CBC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8143" y="2831050"/>
                    <a:ext cx="284010" cy="56136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299" name="i$ľïḋè">
                    <a:extLst>
                      <a:ext uri="{FF2B5EF4-FFF2-40B4-BE49-F238E27FC236}">
                        <a16:creationId xmlns:a16="http://schemas.microsoft.com/office/drawing/2014/main" id="{CFCB1C4D-E2E4-AAFC-B40D-10714FF022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8143" y="2831050"/>
                    <a:ext cx="1188543" cy="3329"/>
                  </a:xfrm>
                  <a:prstGeom prst="rect">
                    <a:avLst/>
                  </a:prstGeom>
                  <a:solidFill>
                    <a:srgbClr val="B4B0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0" name="íŝḻîḍè">
                    <a:extLst>
                      <a:ext uri="{FF2B5EF4-FFF2-40B4-BE49-F238E27FC236}">
                        <a16:creationId xmlns:a16="http://schemas.microsoft.com/office/drawing/2014/main" id="{95D424D3-94CD-CB60-B663-8370708E6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8143" y="2831050"/>
                    <a:ext cx="1188543" cy="33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1" name="i$ļîďé">
                    <a:extLst>
                      <a:ext uri="{FF2B5EF4-FFF2-40B4-BE49-F238E27FC236}">
                        <a16:creationId xmlns:a16="http://schemas.microsoft.com/office/drawing/2014/main" id="{96D9EE07-DD60-270D-9862-7F301F23F8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4776" y="3302987"/>
                    <a:ext cx="181573" cy="82464"/>
                  </a:xfrm>
                  <a:custGeom>
                    <a:avLst/>
                    <a:gdLst/>
                    <a:ahLst/>
                    <a:cxnLst>
                      <a:cxn ang="0">
                        <a:pos x="4" y="25"/>
                      </a:cxn>
                      <a:cxn ang="0">
                        <a:pos x="26" y="25"/>
                      </a:cxn>
                      <a:cxn ang="0">
                        <a:pos x="38" y="22"/>
                      </a:cxn>
                      <a:cxn ang="0">
                        <a:pos x="38" y="25"/>
                      </a:cxn>
                      <a:cxn ang="0">
                        <a:pos x="55" y="25"/>
                      </a:cxn>
                      <a:cxn ang="0">
                        <a:pos x="55" y="0"/>
                      </a:cxn>
                      <a:cxn ang="0">
                        <a:pos x="32" y="0"/>
                      </a:cxn>
                      <a:cxn ang="0">
                        <a:pos x="26" y="9"/>
                      </a:cxn>
                      <a:cxn ang="0">
                        <a:pos x="5" y="14"/>
                      </a:cxn>
                      <a:cxn ang="0">
                        <a:pos x="0" y="22"/>
                      </a:cxn>
                      <a:cxn ang="0">
                        <a:pos x="4" y="25"/>
                      </a:cxn>
                    </a:cxnLst>
                    <a:rect l="0" t="0" r="r" b="b"/>
                    <a:pathLst>
                      <a:path w="55" h="25">
                        <a:moveTo>
                          <a:pt x="4" y="25"/>
                        </a:move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38" y="22"/>
                          <a:pt x="38" y="22"/>
                          <a:pt x="38" y="22"/>
                        </a:cubicBezTo>
                        <a:cubicBezTo>
                          <a:pt x="38" y="25"/>
                          <a:pt x="38" y="25"/>
                          <a:pt x="38" y="25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0" y="16"/>
                          <a:pt x="0" y="16"/>
                          <a:pt x="0" y="22"/>
                        </a:cubicBezTo>
                        <a:cubicBezTo>
                          <a:pt x="0" y="24"/>
                          <a:pt x="2" y="25"/>
                          <a:pt x="4" y="25"/>
                        </a:cubicBezTo>
                        <a:close/>
                      </a:path>
                    </a:pathLst>
                  </a:custGeom>
                  <a:solidFill>
                    <a:srgbClr val="2E2E2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2" name="íṡ1ïḍê">
                    <a:extLst>
                      <a:ext uri="{FF2B5EF4-FFF2-40B4-BE49-F238E27FC236}">
                        <a16:creationId xmlns:a16="http://schemas.microsoft.com/office/drawing/2014/main" id="{BD96E21A-6945-B3A9-8404-D162CC07A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2477891"/>
                    <a:ext cx="95628" cy="240886"/>
                  </a:xfrm>
                  <a:prstGeom prst="rect">
                    <a:avLst/>
                  </a:prstGeom>
                  <a:solidFill>
                    <a:srgbClr val="ECB0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3" name="îṩļïḓé">
                    <a:extLst>
                      <a:ext uri="{FF2B5EF4-FFF2-40B4-BE49-F238E27FC236}">
                        <a16:creationId xmlns:a16="http://schemas.microsoft.com/office/drawing/2014/main" id="{6AC0550A-8A8B-33E2-94B8-C7862A6B3E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3719" y="2302976"/>
                    <a:ext cx="65971" cy="174915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20" y="53"/>
                      </a:cxn>
                      <a:cxn ang="0">
                        <a:pos x="6" y="53"/>
                      </a:cxn>
                      <a:cxn ang="0">
                        <a:pos x="2" y="46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0" h="53">
                        <a:moveTo>
                          <a:pt x="20" y="0"/>
                        </a:moveTo>
                        <a:cubicBezTo>
                          <a:pt x="20" y="53"/>
                          <a:pt x="20" y="53"/>
                          <a:pt x="20" y="53"/>
                        </a:cubicBezTo>
                        <a:cubicBezTo>
                          <a:pt x="6" y="53"/>
                          <a:pt x="6" y="53"/>
                          <a:pt x="6" y="53"/>
                        </a:cubicBezTo>
                        <a:cubicBezTo>
                          <a:pt x="3" y="53"/>
                          <a:pt x="0" y="49"/>
                          <a:pt x="2" y="46"/>
                        </a:cubicBez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CD1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4" name="îs1îḑé">
                    <a:extLst>
                      <a:ext uri="{FF2B5EF4-FFF2-40B4-BE49-F238E27FC236}">
                        <a16:creationId xmlns:a16="http://schemas.microsoft.com/office/drawing/2014/main" id="{5FF38396-5E77-39CE-6A42-CC1FF7E3BA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3363" y="2246840"/>
                    <a:ext cx="264037" cy="264037"/>
                  </a:xfrm>
                  <a:prstGeom prst="ellipse">
                    <a:avLst/>
                  </a:pr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5" name="ïṥ1iďe">
                    <a:extLst>
                      <a:ext uri="{FF2B5EF4-FFF2-40B4-BE49-F238E27FC236}">
                        <a16:creationId xmlns:a16="http://schemas.microsoft.com/office/drawing/2014/main" id="{90322D43-DBE7-385D-ED6A-F246761A4D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3363" y="2378934"/>
                    <a:ext cx="207901" cy="171586"/>
                  </a:xfrm>
                  <a:custGeom>
                    <a:avLst/>
                    <a:gdLst/>
                    <a:ahLst/>
                    <a:cxnLst>
                      <a:cxn ang="0">
                        <a:pos x="13" y="52"/>
                      </a:cxn>
                      <a:cxn ang="0">
                        <a:pos x="63" y="33"/>
                      </a:cxn>
                      <a:cxn ang="0">
                        <a:pos x="0" y="0"/>
                      </a:cxn>
                      <a:cxn ang="0">
                        <a:pos x="0" y="39"/>
                      </a:cxn>
                      <a:cxn ang="0">
                        <a:pos x="13" y="52"/>
                      </a:cxn>
                    </a:cxnLst>
                    <a:rect l="0" t="0" r="r" b="b"/>
                    <a:pathLst>
                      <a:path w="63" h="52">
                        <a:moveTo>
                          <a:pt x="13" y="52"/>
                        </a:moveTo>
                        <a:cubicBezTo>
                          <a:pt x="26" y="52"/>
                          <a:pt x="63" y="33"/>
                          <a:pt x="63" y="3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0" y="46"/>
                          <a:pt x="6" y="52"/>
                          <a:pt x="13" y="52"/>
                        </a:cubicBez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6" name="iš1íďé">
                    <a:extLst>
                      <a:ext uri="{FF2B5EF4-FFF2-40B4-BE49-F238E27FC236}">
                        <a16:creationId xmlns:a16="http://schemas.microsoft.com/office/drawing/2014/main" id="{20C594A7-875C-941B-4F2C-55D3A779EE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3184" y="2243511"/>
                    <a:ext cx="247544" cy="257530"/>
                  </a:xfrm>
                  <a:custGeom>
                    <a:avLst/>
                    <a:gdLst/>
                    <a:ahLst/>
                    <a:cxnLst>
                      <a:cxn ang="0">
                        <a:pos x="37" y="2"/>
                      </a:cxn>
                      <a:cxn ang="0">
                        <a:pos x="73" y="37"/>
                      </a:cxn>
                      <a:cxn ang="0">
                        <a:pos x="51" y="78"/>
                      </a:cxn>
                      <a:cxn ang="0">
                        <a:pos x="41" y="59"/>
                      </a:cxn>
                      <a:cxn ang="0">
                        <a:pos x="41" y="55"/>
                      </a:cxn>
                      <a:cxn ang="0">
                        <a:pos x="28" y="55"/>
                      </a:cxn>
                      <a:cxn ang="0">
                        <a:pos x="28" y="36"/>
                      </a:cxn>
                      <a:cxn ang="0">
                        <a:pos x="12" y="20"/>
                      </a:cxn>
                      <a:cxn ang="0">
                        <a:pos x="0" y="20"/>
                      </a:cxn>
                      <a:cxn ang="0">
                        <a:pos x="37" y="2"/>
                      </a:cxn>
                    </a:cxnLst>
                    <a:rect l="0" t="0" r="r" b="b"/>
                    <a:pathLst>
                      <a:path w="75" h="78">
                        <a:moveTo>
                          <a:pt x="37" y="2"/>
                        </a:moveTo>
                        <a:cubicBezTo>
                          <a:pt x="56" y="3"/>
                          <a:pt x="71" y="18"/>
                          <a:pt x="73" y="37"/>
                        </a:cubicBezTo>
                        <a:cubicBezTo>
                          <a:pt x="75" y="52"/>
                          <a:pt x="67" y="69"/>
                          <a:pt x="51" y="78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28" y="55"/>
                          <a:pt x="28" y="55"/>
                          <a:pt x="28" y="55"/>
                        </a:cubicBezTo>
                        <a:cubicBezTo>
                          <a:pt x="28" y="36"/>
                          <a:pt x="28" y="36"/>
                          <a:pt x="28" y="36"/>
                        </a:cubicBezTo>
                        <a:cubicBezTo>
                          <a:pt x="28" y="27"/>
                          <a:pt x="21" y="20"/>
                          <a:pt x="12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8" y="8"/>
                          <a:pt x="22" y="0"/>
                          <a:pt x="37" y="2"/>
                        </a:cubicBez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7" name="íṥḷîḑê">
                    <a:extLst>
                      <a:ext uri="{FF2B5EF4-FFF2-40B4-BE49-F238E27FC236}">
                        <a16:creationId xmlns:a16="http://schemas.microsoft.com/office/drawing/2014/main" id="{2C661FB4-6B1A-ED43-A7BC-A445FCB19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5292" y="2378934"/>
                    <a:ext cx="29657" cy="626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10"/>
                      </a:cxn>
                      <a:cxn ang="0">
                        <a:pos x="0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19">
                        <a:moveTo>
                          <a:pt x="0" y="0"/>
                        </a:moveTo>
                        <a:cubicBezTo>
                          <a:pt x="5" y="0"/>
                          <a:pt x="9" y="5"/>
                          <a:pt x="9" y="10"/>
                        </a:cubicBezTo>
                        <a:cubicBezTo>
                          <a:pt x="9" y="15"/>
                          <a:pt x="5" y="19"/>
                          <a:pt x="0" y="1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C4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8" name="îSḻîḋê">
                    <a:extLst>
                      <a:ext uri="{FF2B5EF4-FFF2-40B4-BE49-F238E27FC236}">
                        <a16:creationId xmlns:a16="http://schemas.microsoft.com/office/drawing/2014/main" id="{80795658-9599-EBAD-7326-B1025EABA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3020" y="2375605"/>
                    <a:ext cx="26479" cy="23151"/>
                  </a:xfrm>
                  <a:prstGeom prst="ellipse">
                    <a:avLst/>
                  </a:prstGeom>
                  <a:solidFill>
                    <a:srgbClr val="5C2F1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09" name="ïṡ1idè">
                    <a:extLst>
                      <a:ext uri="{FF2B5EF4-FFF2-40B4-BE49-F238E27FC236}">
                        <a16:creationId xmlns:a16="http://schemas.microsoft.com/office/drawing/2014/main" id="{9D56694E-0FF4-FB6E-1FF7-6C594A8BAC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691" y="2428413"/>
                    <a:ext cx="32986" cy="32986"/>
                  </a:xfrm>
                  <a:prstGeom prst="ellipse">
                    <a:avLst/>
                  </a:prstGeom>
                  <a:solidFill>
                    <a:srgbClr val="FAA6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0" name="íṥļiḓè">
                    <a:extLst>
                      <a:ext uri="{FF2B5EF4-FFF2-40B4-BE49-F238E27FC236}">
                        <a16:creationId xmlns:a16="http://schemas.microsoft.com/office/drawing/2014/main" id="{173E25CF-1AA0-DBC9-B280-BD62E6426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0047" y="2246840"/>
                    <a:ext cx="155244" cy="62794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47" y="19"/>
                      </a:cxn>
                      <a:cxn ang="0">
                        <a:pos x="10" y="19"/>
                      </a:cxn>
                      <a:cxn ang="0">
                        <a:pos x="10" y="19"/>
                      </a:cxn>
                      <a:cxn ang="0">
                        <a:pos x="14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19">
                        <a:moveTo>
                          <a:pt x="47" y="0"/>
                        </a:moveTo>
                        <a:cubicBezTo>
                          <a:pt x="47" y="19"/>
                          <a:pt x="47" y="19"/>
                          <a:pt x="47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0" y="15"/>
                          <a:pt x="4" y="0"/>
                          <a:pt x="14" y="0"/>
                        </a:cubicBez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97583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1" name="íśļiďè">
                    <a:extLst>
                      <a:ext uri="{FF2B5EF4-FFF2-40B4-BE49-F238E27FC236}">
                        <a16:creationId xmlns:a16="http://schemas.microsoft.com/office/drawing/2014/main" id="{9280BCBC-679B-047B-A6A4-F1848693F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9353" y="3302987"/>
                    <a:ext cx="181573" cy="82464"/>
                  </a:xfrm>
                  <a:custGeom>
                    <a:avLst/>
                    <a:gdLst/>
                    <a:ahLst/>
                    <a:cxnLst>
                      <a:cxn ang="0">
                        <a:pos x="4" y="25"/>
                      </a:cxn>
                      <a:cxn ang="0">
                        <a:pos x="26" y="25"/>
                      </a:cxn>
                      <a:cxn ang="0">
                        <a:pos x="38" y="22"/>
                      </a:cxn>
                      <a:cxn ang="0">
                        <a:pos x="38" y="25"/>
                      </a:cxn>
                      <a:cxn ang="0">
                        <a:pos x="55" y="25"/>
                      </a:cxn>
                      <a:cxn ang="0">
                        <a:pos x="55" y="0"/>
                      </a:cxn>
                      <a:cxn ang="0">
                        <a:pos x="33" y="0"/>
                      </a:cxn>
                      <a:cxn ang="0">
                        <a:pos x="26" y="9"/>
                      </a:cxn>
                      <a:cxn ang="0">
                        <a:pos x="6" y="14"/>
                      </a:cxn>
                      <a:cxn ang="0">
                        <a:pos x="1" y="22"/>
                      </a:cxn>
                      <a:cxn ang="0">
                        <a:pos x="4" y="25"/>
                      </a:cxn>
                    </a:cxnLst>
                    <a:rect l="0" t="0" r="r" b="b"/>
                    <a:pathLst>
                      <a:path w="55" h="25">
                        <a:moveTo>
                          <a:pt x="4" y="25"/>
                        </a:move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38" y="22"/>
                          <a:pt x="38" y="22"/>
                          <a:pt x="38" y="22"/>
                        </a:cubicBezTo>
                        <a:cubicBezTo>
                          <a:pt x="38" y="25"/>
                          <a:pt x="38" y="25"/>
                          <a:pt x="38" y="25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0" y="16"/>
                          <a:pt x="1" y="16"/>
                          <a:pt x="1" y="22"/>
                        </a:cubicBezTo>
                        <a:cubicBezTo>
                          <a:pt x="1" y="24"/>
                          <a:pt x="2" y="25"/>
                          <a:pt x="4" y="25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2" name="ïśļïḍe">
                    <a:extLst>
                      <a:ext uri="{FF2B5EF4-FFF2-40B4-BE49-F238E27FC236}">
                        <a16:creationId xmlns:a16="http://schemas.microsoft.com/office/drawing/2014/main" id="{0D21FDB4-4B31-240A-0C19-CC6DAAEBF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7945" y="2514206"/>
                    <a:ext cx="165080" cy="303680"/>
                  </a:xfrm>
                  <a:prstGeom prst="rect">
                    <a:avLst/>
                  </a:prstGeom>
                  <a:solidFill>
                    <a:srgbClr val="F8F5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3" name="ïṧļidé">
                    <a:extLst>
                      <a:ext uri="{FF2B5EF4-FFF2-40B4-BE49-F238E27FC236}">
                        <a16:creationId xmlns:a16="http://schemas.microsoft.com/office/drawing/2014/main" id="{B1E4DCF1-E356-9E7C-48B8-7BAEA732E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7945" y="2514206"/>
                    <a:ext cx="165080" cy="303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4" name="îṡľíḋè">
                    <a:extLst>
                      <a:ext uri="{FF2B5EF4-FFF2-40B4-BE49-F238E27FC236}">
                        <a16:creationId xmlns:a16="http://schemas.microsoft.com/office/drawing/2014/main" id="{4162408B-489B-347B-5D10-D68501A5E8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1109" y="2514206"/>
                    <a:ext cx="165080" cy="303680"/>
                  </a:xfrm>
                  <a:prstGeom prst="rect">
                    <a:avLst/>
                  </a:prstGeom>
                  <a:solidFill>
                    <a:srgbClr val="DCD4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5" name="ïšḷîdè">
                    <a:extLst>
                      <a:ext uri="{FF2B5EF4-FFF2-40B4-BE49-F238E27FC236}">
                        <a16:creationId xmlns:a16="http://schemas.microsoft.com/office/drawing/2014/main" id="{54EC7A0A-F784-9A20-943E-5AD0DE5D13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1109" y="2514206"/>
                    <a:ext cx="165080" cy="303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6" name="ïṡḷíḍè">
                    <a:extLst>
                      <a:ext uri="{FF2B5EF4-FFF2-40B4-BE49-F238E27FC236}">
                        <a16:creationId xmlns:a16="http://schemas.microsoft.com/office/drawing/2014/main" id="{A1FF053F-5F3A-495C-BE98-DD9C26BAD6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058" y="2312811"/>
                    <a:ext cx="584361" cy="396131"/>
                  </a:xfrm>
                  <a:custGeom>
                    <a:avLst/>
                    <a:gdLst/>
                    <a:ahLst/>
                    <a:cxnLst>
                      <a:cxn ang="0">
                        <a:pos x="4" y="120"/>
                      </a:cxn>
                      <a:cxn ang="0">
                        <a:pos x="172" y="120"/>
                      </a:cxn>
                      <a:cxn ang="0">
                        <a:pos x="177" y="115"/>
                      </a:cxn>
                      <a:cxn ang="0">
                        <a:pos x="177" y="5"/>
                      </a:cxn>
                      <a:cxn ang="0">
                        <a:pos x="172" y="0"/>
                      </a:cxn>
                      <a:cxn ang="0">
                        <a:pos x="4" y="0"/>
                      </a:cxn>
                      <a:cxn ang="0">
                        <a:pos x="0" y="5"/>
                      </a:cxn>
                      <a:cxn ang="0">
                        <a:pos x="0" y="115"/>
                      </a:cxn>
                      <a:cxn ang="0">
                        <a:pos x="4" y="120"/>
                      </a:cxn>
                    </a:cxnLst>
                    <a:rect l="0" t="0" r="r" b="b"/>
                    <a:pathLst>
                      <a:path w="177" h="120">
                        <a:moveTo>
                          <a:pt x="4" y="120"/>
                        </a:moveTo>
                        <a:cubicBezTo>
                          <a:pt x="172" y="120"/>
                          <a:pt x="172" y="120"/>
                          <a:pt x="172" y="120"/>
                        </a:cubicBezTo>
                        <a:cubicBezTo>
                          <a:pt x="175" y="120"/>
                          <a:pt x="177" y="118"/>
                          <a:pt x="177" y="115"/>
                        </a:cubicBezTo>
                        <a:cubicBezTo>
                          <a:pt x="177" y="5"/>
                          <a:pt x="177" y="5"/>
                          <a:pt x="177" y="5"/>
                        </a:cubicBezTo>
                        <a:cubicBezTo>
                          <a:pt x="177" y="2"/>
                          <a:pt x="175" y="0"/>
                          <a:pt x="172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115"/>
                          <a:pt x="0" y="115"/>
                          <a:pt x="0" y="115"/>
                        </a:cubicBezTo>
                        <a:cubicBezTo>
                          <a:pt x="0" y="118"/>
                          <a:pt x="2" y="120"/>
                          <a:pt x="4" y="120"/>
                        </a:cubicBezTo>
                      </a:path>
                    </a:pathLst>
                  </a:custGeom>
                  <a:solidFill>
                    <a:srgbClr val="F8F5E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7" name="íṩ1íḑê">
                    <a:extLst>
                      <a:ext uri="{FF2B5EF4-FFF2-40B4-BE49-F238E27FC236}">
                        <a16:creationId xmlns:a16="http://schemas.microsoft.com/office/drawing/2014/main" id="{28BE3820-745F-EFC3-F4D9-F8B9CF058C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880" y="2312811"/>
                    <a:ext cx="587538" cy="396131"/>
                  </a:xfrm>
                  <a:custGeom>
                    <a:avLst/>
                    <a:gdLst/>
                    <a:ahLst/>
                    <a:cxnLst>
                      <a:cxn ang="0">
                        <a:pos x="5" y="120"/>
                      </a:cxn>
                      <a:cxn ang="0">
                        <a:pos x="173" y="120"/>
                      </a:cxn>
                      <a:cxn ang="0">
                        <a:pos x="178" y="115"/>
                      </a:cxn>
                      <a:cxn ang="0">
                        <a:pos x="178" y="5"/>
                      </a:cxn>
                      <a:cxn ang="0">
                        <a:pos x="173" y="0"/>
                      </a:cxn>
                      <a:cxn ang="0">
                        <a:pos x="5" y="0"/>
                      </a:cxn>
                      <a:cxn ang="0">
                        <a:pos x="0" y="5"/>
                      </a:cxn>
                      <a:cxn ang="0">
                        <a:pos x="0" y="115"/>
                      </a:cxn>
                      <a:cxn ang="0">
                        <a:pos x="5" y="120"/>
                      </a:cxn>
                    </a:cxnLst>
                    <a:rect l="0" t="0" r="r" b="b"/>
                    <a:pathLst>
                      <a:path w="178" h="120">
                        <a:moveTo>
                          <a:pt x="5" y="120"/>
                        </a:moveTo>
                        <a:cubicBezTo>
                          <a:pt x="173" y="120"/>
                          <a:pt x="173" y="120"/>
                          <a:pt x="173" y="120"/>
                        </a:cubicBezTo>
                        <a:cubicBezTo>
                          <a:pt x="175" y="120"/>
                          <a:pt x="178" y="118"/>
                          <a:pt x="178" y="115"/>
                        </a:cubicBezTo>
                        <a:cubicBezTo>
                          <a:pt x="178" y="5"/>
                          <a:pt x="178" y="5"/>
                          <a:pt x="178" y="5"/>
                        </a:cubicBezTo>
                        <a:cubicBezTo>
                          <a:pt x="178" y="2"/>
                          <a:pt x="175" y="0"/>
                          <a:pt x="173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115"/>
                          <a:pt x="0" y="115"/>
                          <a:pt x="0" y="115"/>
                        </a:cubicBezTo>
                        <a:cubicBezTo>
                          <a:pt x="0" y="118"/>
                          <a:pt x="2" y="120"/>
                          <a:pt x="5" y="120"/>
                        </a:cubicBezTo>
                      </a:path>
                    </a:pathLst>
                  </a:custGeom>
                  <a:solidFill>
                    <a:srgbClr val="E8E3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8" name="išḻïḋè">
                    <a:extLst>
                      <a:ext uri="{FF2B5EF4-FFF2-40B4-BE49-F238E27FC236}">
                        <a16:creationId xmlns:a16="http://schemas.microsoft.com/office/drawing/2014/main" id="{F5E1D15F-71AF-C2CA-C2D0-D3CA99D8C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880" y="2312811"/>
                    <a:ext cx="587538" cy="339995"/>
                  </a:xfrm>
                  <a:custGeom>
                    <a:avLst/>
                    <a:gdLst/>
                    <a:ahLst/>
                    <a:cxnLst>
                      <a:cxn ang="0">
                        <a:pos x="0" y="103"/>
                      </a:cxn>
                      <a:cxn ang="0">
                        <a:pos x="178" y="103"/>
                      </a:cxn>
                      <a:cxn ang="0">
                        <a:pos x="178" y="5"/>
                      </a:cxn>
                      <a:cxn ang="0">
                        <a:pos x="173" y="0"/>
                      </a:cxn>
                      <a:cxn ang="0">
                        <a:pos x="5" y="0"/>
                      </a:cxn>
                      <a:cxn ang="0">
                        <a:pos x="0" y="5"/>
                      </a:cxn>
                      <a:cxn ang="0">
                        <a:pos x="0" y="103"/>
                      </a:cxn>
                    </a:cxnLst>
                    <a:rect l="0" t="0" r="r" b="b"/>
                    <a:pathLst>
                      <a:path w="178" h="103">
                        <a:moveTo>
                          <a:pt x="0" y="103"/>
                        </a:moveTo>
                        <a:cubicBezTo>
                          <a:pt x="178" y="103"/>
                          <a:pt x="178" y="103"/>
                          <a:pt x="178" y="103"/>
                        </a:cubicBezTo>
                        <a:cubicBezTo>
                          <a:pt x="178" y="5"/>
                          <a:pt x="178" y="5"/>
                          <a:pt x="178" y="5"/>
                        </a:cubicBezTo>
                        <a:cubicBezTo>
                          <a:pt x="178" y="2"/>
                          <a:pt x="175" y="0"/>
                          <a:pt x="173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</a:path>
                    </a:pathLst>
                  </a:custGeom>
                  <a:solidFill>
                    <a:srgbClr val="B4B0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19" name="îsľïḍè">
                    <a:extLst>
                      <a:ext uri="{FF2B5EF4-FFF2-40B4-BE49-F238E27FC236}">
                        <a16:creationId xmlns:a16="http://schemas.microsoft.com/office/drawing/2014/main" id="{665417BF-BEF2-0657-DA86-944D9A64D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9537" y="2335962"/>
                    <a:ext cx="528225" cy="293694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0" name="iş1idê">
                    <a:extLst>
                      <a:ext uri="{FF2B5EF4-FFF2-40B4-BE49-F238E27FC236}">
                        <a16:creationId xmlns:a16="http://schemas.microsoft.com/office/drawing/2014/main" id="{7EEC1A29-2116-CB7B-67B4-7ACE9313D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9537" y="2335962"/>
                    <a:ext cx="528225" cy="2936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1" name="î$1ide">
                    <a:extLst>
                      <a:ext uri="{FF2B5EF4-FFF2-40B4-BE49-F238E27FC236}">
                        <a16:creationId xmlns:a16="http://schemas.microsoft.com/office/drawing/2014/main" id="{898AD563-7BE5-1058-4B29-3D527B4535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1109" y="2708942"/>
                    <a:ext cx="165080" cy="112121"/>
                  </a:xfrm>
                  <a:custGeom>
                    <a:avLst/>
                    <a:gdLst/>
                    <a:ahLst/>
                    <a:cxnLst>
                      <a:cxn ang="0">
                        <a:pos x="1091" y="0"/>
                      </a:cxn>
                      <a:cxn ang="0">
                        <a:pos x="0" y="0"/>
                      </a:cxn>
                      <a:cxn ang="0">
                        <a:pos x="917" y="741"/>
                      </a:cxn>
                      <a:cxn ang="0">
                        <a:pos x="1091" y="741"/>
                      </a:cxn>
                      <a:cxn ang="0">
                        <a:pos x="1091" y="0"/>
                      </a:cxn>
                    </a:cxnLst>
                    <a:rect l="0" t="0" r="r" b="b"/>
                    <a:pathLst>
                      <a:path w="1091" h="741">
                        <a:moveTo>
                          <a:pt x="1091" y="0"/>
                        </a:moveTo>
                        <a:lnTo>
                          <a:pt x="0" y="0"/>
                        </a:lnTo>
                        <a:lnTo>
                          <a:pt x="917" y="741"/>
                        </a:lnTo>
                        <a:lnTo>
                          <a:pt x="1091" y="741"/>
                        </a:lnTo>
                        <a:lnTo>
                          <a:pt x="1091" y="0"/>
                        </a:lnTo>
                        <a:close/>
                      </a:path>
                    </a:pathLst>
                  </a:custGeom>
                  <a:solidFill>
                    <a:srgbClr val="D5CCB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2" name="íŝľíďé">
                    <a:extLst>
                      <a:ext uri="{FF2B5EF4-FFF2-40B4-BE49-F238E27FC236}">
                        <a16:creationId xmlns:a16="http://schemas.microsoft.com/office/drawing/2014/main" id="{2F565914-A435-EB96-AD12-A708B2AB3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1109" y="2708942"/>
                    <a:ext cx="165080" cy="112121"/>
                  </a:xfrm>
                  <a:custGeom>
                    <a:avLst/>
                    <a:gdLst/>
                    <a:ahLst/>
                    <a:cxnLst>
                      <a:cxn ang="0">
                        <a:pos x="1091" y="0"/>
                      </a:cxn>
                      <a:cxn ang="0">
                        <a:pos x="0" y="0"/>
                      </a:cxn>
                      <a:cxn ang="0">
                        <a:pos x="917" y="741"/>
                      </a:cxn>
                      <a:cxn ang="0">
                        <a:pos x="1091" y="741"/>
                      </a:cxn>
                      <a:cxn ang="0">
                        <a:pos x="1091" y="0"/>
                      </a:cxn>
                    </a:cxnLst>
                    <a:rect l="0" t="0" r="r" b="b"/>
                    <a:pathLst>
                      <a:path w="1091" h="741">
                        <a:moveTo>
                          <a:pt x="1091" y="0"/>
                        </a:moveTo>
                        <a:lnTo>
                          <a:pt x="0" y="0"/>
                        </a:lnTo>
                        <a:lnTo>
                          <a:pt x="917" y="741"/>
                        </a:lnTo>
                        <a:lnTo>
                          <a:pt x="1091" y="741"/>
                        </a:lnTo>
                        <a:lnTo>
                          <a:pt x="1091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3" name="íśḷídè">
                    <a:extLst>
                      <a:ext uri="{FF2B5EF4-FFF2-40B4-BE49-F238E27FC236}">
                        <a16:creationId xmlns:a16="http://schemas.microsoft.com/office/drawing/2014/main" id="{47721A2E-7E0B-7343-2A9B-2DD9BAB93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8645" y="2814557"/>
                    <a:ext cx="307009" cy="16493"/>
                  </a:xfrm>
                  <a:prstGeom prst="rect">
                    <a:avLst/>
                  </a:prstGeom>
                  <a:solidFill>
                    <a:srgbClr val="F8F5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4" name="îsļíde">
                    <a:extLst>
                      <a:ext uri="{FF2B5EF4-FFF2-40B4-BE49-F238E27FC236}">
                        <a16:creationId xmlns:a16="http://schemas.microsoft.com/office/drawing/2014/main" id="{9C4ABABF-BE0B-8459-4848-1FEB0169E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8645" y="2814557"/>
                    <a:ext cx="307009" cy="164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5" name="ïS1íḋè">
                    <a:extLst>
                      <a:ext uri="{FF2B5EF4-FFF2-40B4-BE49-F238E27FC236}">
                        <a16:creationId xmlns:a16="http://schemas.microsoft.com/office/drawing/2014/main" id="{C2D7D95F-7214-AE24-AFC2-40672A0AF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8480" y="2814557"/>
                    <a:ext cx="307009" cy="16493"/>
                  </a:xfrm>
                  <a:prstGeom prst="rect">
                    <a:avLst/>
                  </a:prstGeom>
                  <a:solidFill>
                    <a:srgbClr val="E8E3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6" name="íśľiḑè">
                    <a:extLst>
                      <a:ext uri="{FF2B5EF4-FFF2-40B4-BE49-F238E27FC236}">
                        <a16:creationId xmlns:a16="http://schemas.microsoft.com/office/drawing/2014/main" id="{851918F3-882A-43D8-E7A1-52C8051DF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8480" y="2814557"/>
                    <a:ext cx="307009" cy="164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7" name="ïSḷïḍé">
                    <a:extLst>
                      <a:ext uri="{FF2B5EF4-FFF2-40B4-BE49-F238E27FC236}">
                        <a16:creationId xmlns:a16="http://schemas.microsoft.com/office/drawing/2014/main" id="{0A133301-8E79-41B3-DE38-8E015D43C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880" y="2689120"/>
                    <a:ext cx="587538" cy="19822"/>
                  </a:xfrm>
                  <a:custGeom>
                    <a:avLst/>
                    <a:gdLst/>
                    <a:ahLst/>
                    <a:cxnLst>
                      <a:cxn ang="0">
                        <a:pos x="5" y="5"/>
                      </a:cxn>
                      <a:cxn ang="0">
                        <a:pos x="173" y="5"/>
                      </a:cxn>
                      <a:cxn ang="0">
                        <a:pos x="178" y="0"/>
                      </a:cxn>
                      <a:cxn ang="0">
                        <a:pos x="178" y="1"/>
                      </a:cxn>
                      <a:cxn ang="0">
                        <a:pos x="173" y="6"/>
                      </a:cxn>
                      <a:cxn ang="0">
                        <a:pos x="5" y="6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5" y="5"/>
                      </a:cxn>
                    </a:cxnLst>
                    <a:rect l="0" t="0" r="r" b="b"/>
                    <a:pathLst>
                      <a:path w="178" h="6">
                        <a:moveTo>
                          <a:pt x="5" y="5"/>
                        </a:moveTo>
                        <a:cubicBezTo>
                          <a:pt x="173" y="5"/>
                          <a:pt x="173" y="5"/>
                          <a:pt x="173" y="5"/>
                        </a:cubicBezTo>
                        <a:cubicBezTo>
                          <a:pt x="175" y="5"/>
                          <a:pt x="178" y="3"/>
                          <a:pt x="178" y="0"/>
                        </a:cubicBezTo>
                        <a:cubicBezTo>
                          <a:pt x="178" y="1"/>
                          <a:pt x="178" y="1"/>
                          <a:pt x="178" y="1"/>
                        </a:cubicBezTo>
                        <a:cubicBezTo>
                          <a:pt x="178" y="4"/>
                          <a:pt x="175" y="6"/>
                          <a:pt x="173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2" y="6"/>
                          <a:pt x="0" y="4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2" y="5"/>
                          <a:pt x="5" y="5"/>
                        </a:cubicBezTo>
                        <a:close/>
                      </a:path>
                    </a:pathLst>
                  </a:custGeom>
                  <a:solidFill>
                    <a:srgbClr val="F8F5E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8" name="ïṩlïḍe">
                    <a:extLst>
                      <a:ext uri="{FF2B5EF4-FFF2-40B4-BE49-F238E27FC236}">
                        <a16:creationId xmlns:a16="http://schemas.microsoft.com/office/drawing/2014/main" id="{77859AC0-3C38-C064-4EB3-215503EE2A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7226" y="2956486"/>
                    <a:ext cx="274023" cy="379487"/>
                  </a:xfrm>
                  <a:custGeom>
                    <a:avLst/>
                    <a:gdLst/>
                    <a:ahLst/>
                    <a:cxnLst>
                      <a:cxn ang="0">
                        <a:pos x="29" y="115"/>
                      </a:cxn>
                      <a:cxn ang="0">
                        <a:pos x="0" y="115"/>
                      </a:cxn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83" y="0"/>
                      </a:cxn>
                      <a:cxn ang="0">
                        <a:pos x="83" y="29"/>
                      </a:cxn>
                      <a:cxn ang="0">
                        <a:pos x="29" y="29"/>
                      </a:cxn>
                      <a:cxn ang="0">
                        <a:pos x="29" y="115"/>
                      </a:cxn>
                    </a:cxnLst>
                    <a:rect l="0" t="0" r="r" b="b"/>
                    <a:pathLst>
                      <a:path w="83" h="115">
                        <a:moveTo>
                          <a:pt x="29" y="115"/>
                        </a:moveTo>
                        <a:cubicBezTo>
                          <a:pt x="0" y="115"/>
                          <a:pt x="0" y="115"/>
                          <a:pt x="0" y="115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12"/>
                          <a:pt x="12" y="0"/>
                          <a:pt x="28" y="0"/>
                        </a:cubicBezTo>
                        <a:cubicBezTo>
                          <a:pt x="83" y="0"/>
                          <a:pt x="83" y="0"/>
                          <a:pt x="83" y="0"/>
                        </a:cubicBezTo>
                        <a:cubicBezTo>
                          <a:pt x="83" y="29"/>
                          <a:pt x="83" y="29"/>
                          <a:pt x="83" y="29"/>
                        </a:cubicBezTo>
                        <a:cubicBezTo>
                          <a:pt x="29" y="29"/>
                          <a:pt x="29" y="29"/>
                          <a:pt x="29" y="29"/>
                        </a:cubicBezTo>
                        <a:lnTo>
                          <a:pt x="29" y="115"/>
                        </a:lnTo>
                        <a:close/>
                      </a:path>
                    </a:pathLst>
                  </a:custGeom>
                  <a:solidFill>
                    <a:srgbClr val="4E4E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29" name="îṥḻîḑê">
                    <a:extLst>
                      <a:ext uri="{FF2B5EF4-FFF2-40B4-BE49-F238E27FC236}">
                        <a16:creationId xmlns:a16="http://schemas.microsoft.com/office/drawing/2014/main" id="{3D2FF66A-3205-2B13-A901-C1CA1611C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8475" y="2956486"/>
                    <a:ext cx="277352" cy="372829"/>
                  </a:xfrm>
                  <a:custGeom>
                    <a:avLst/>
                    <a:gdLst/>
                    <a:ahLst/>
                    <a:cxnLst>
                      <a:cxn ang="0">
                        <a:pos x="29" y="113"/>
                      </a:cxn>
                      <a:cxn ang="0">
                        <a:pos x="0" y="113"/>
                      </a:cxn>
                      <a:cxn ang="0">
                        <a:pos x="0" y="28"/>
                      </a:cxn>
                      <a:cxn ang="0">
                        <a:pos x="29" y="0"/>
                      </a:cxn>
                      <a:cxn ang="0">
                        <a:pos x="84" y="0"/>
                      </a:cxn>
                      <a:cxn ang="0">
                        <a:pos x="84" y="29"/>
                      </a:cxn>
                      <a:cxn ang="0">
                        <a:pos x="29" y="29"/>
                      </a:cxn>
                      <a:cxn ang="0">
                        <a:pos x="29" y="113"/>
                      </a:cxn>
                    </a:cxnLst>
                    <a:rect l="0" t="0" r="r" b="b"/>
                    <a:pathLst>
                      <a:path w="84" h="113">
                        <a:moveTo>
                          <a:pt x="29" y="113"/>
                        </a:move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12"/>
                          <a:pt x="13" y="0"/>
                          <a:pt x="29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29"/>
                          <a:pt x="84" y="29"/>
                          <a:pt x="84" y="29"/>
                        </a:cubicBezTo>
                        <a:cubicBezTo>
                          <a:pt x="29" y="29"/>
                          <a:pt x="29" y="29"/>
                          <a:pt x="29" y="29"/>
                        </a:cubicBezTo>
                        <a:lnTo>
                          <a:pt x="29" y="1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0" name="íṡliḋê">
                    <a:extLst>
                      <a:ext uri="{FF2B5EF4-FFF2-40B4-BE49-F238E27FC236}">
                        <a16:creationId xmlns:a16="http://schemas.microsoft.com/office/drawing/2014/main" id="{EF378516-DF26-E1E1-FB11-808D4C5E2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6527" y="2570342"/>
                    <a:ext cx="270694" cy="386144"/>
                  </a:xfrm>
                  <a:custGeom>
                    <a:avLst/>
                    <a:gdLst/>
                    <a:ahLst/>
                    <a:cxnLst>
                      <a:cxn ang="0">
                        <a:pos x="0" y="117"/>
                      </a:cxn>
                      <a:cxn ang="0">
                        <a:pos x="0" y="30"/>
                      </a:cxn>
                      <a:cxn ang="0">
                        <a:pos x="31" y="0"/>
                      </a:cxn>
                      <a:cxn ang="0">
                        <a:pos x="51" y="0"/>
                      </a:cxn>
                      <a:cxn ang="0">
                        <a:pos x="82" y="30"/>
                      </a:cxn>
                      <a:cxn ang="0">
                        <a:pos x="82" y="117"/>
                      </a:cxn>
                      <a:cxn ang="0">
                        <a:pos x="0" y="117"/>
                      </a:cxn>
                    </a:cxnLst>
                    <a:rect l="0" t="0" r="r" b="b"/>
                    <a:pathLst>
                      <a:path w="82" h="117">
                        <a:moveTo>
                          <a:pt x="0" y="117"/>
                        </a:move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13"/>
                          <a:pt x="14" y="0"/>
                          <a:pt x="31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68" y="0"/>
                          <a:pt x="82" y="13"/>
                          <a:pt x="82" y="30"/>
                        </a:cubicBezTo>
                        <a:cubicBezTo>
                          <a:pt x="82" y="117"/>
                          <a:pt x="82" y="117"/>
                          <a:pt x="82" y="117"/>
                        </a:cubicBez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47B5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1" name="iSľiďé">
                    <a:extLst>
                      <a:ext uri="{FF2B5EF4-FFF2-40B4-BE49-F238E27FC236}">
                        <a16:creationId xmlns:a16="http://schemas.microsoft.com/office/drawing/2014/main" id="{D22EA564-F42E-1EAC-FBC6-5161A4926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3541" y="2956486"/>
                    <a:ext cx="303680" cy="92299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64" y="28"/>
                      </a:cxn>
                      <a:cxn ang="0">
                        <a:pos x="29" y="28"/>
                      </a:cxn>
                      <a:cxn ang="0">
                        <a:pos x="0" y="0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92" h="28">
                        <a:moveTo>
                          <a:pt x="92" y="0"/>
                        </a:moveTo>
                        <a:cubicBezTo>
                          <a:pt x="92" y="15"/>
                          <a:pt x="79" y="28"/>
                          <a:pt x="64" y="28"/>
                        </a:cubicBezTo>
                        <a:cubicBezTo>
                          <a:pt x="29" y="28"/>
                          <a:pt x="29" y="28"/>
                          <a:pt x="29" y="28"/>
                        </a:cubicBezTo>
                        <a:cubicBezTo>
                          <a:pt x="13" y="28"/>
                          <a:pt x="1" y="15"/>
                          <a:pt x="0" y="0"/>
                        </a:cubicBez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2" name="iśļíḓe">
                    <a:extLst>
                      <a:ext uri="{FF2B5EF4-FFF2-40B4-BE49-F238E27FC236}">
                        <a16:creationId xmlns:a16="http://schemas.microsoft.com/office/drawing/2014/main" id="{24A36284-04F6-5B6F-E788-825A1F329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7232" y="2784749"/>
                    <a:ext cx="118779" cy="39643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9" y="0"/>
                      </a:cxn>
                      <a:cxn ang="0">
                        <a:pos x="0" y="9"/>
                      </a:cxn>
                      <a:cxn ang="0">
                        <a:pos x="0" y="11"/>
                      </a:cxn>
                      <a:cxn ang="0">
                        <a:pos x="2" y="12"/>
                      </a:cxn>
                      <a:cxn ang="0">
                        <a:pos x="34" y="12"/>
                      </a:cxn>
                      <a:cxn ang="0">
                        <a:pos x="36" y="11"/>
                      </a:cxn>
                      <a:cxn ang="0">
                        <a:pos x="36" y="9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36" h="12">
                        <a:moveTo>
                          <a:pt x="27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2"/>
                          <a:pt x="1" y="12"/>
                          <a:pt x="2" y="12"/>
                        </a:cubicBezTo>
                        <a:cubicBezTo>
                          <a:pt x="34" y="12"/>
                          <a:pt x="34" y="12"/>
                          <a:pt x="34" y="12"/>
                        </a:cubicBezTo>
                        <a:cubicBezTo>
                          <a:pt x="35" y="12"/>
                          <a:pt x="36" y="12"/>
                          <a:pt x="36" y="11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36" y="4"/>
                          <a:pt x="31" y="0"/>
                          <a:pt x="27" y="0"/>
                        </a:cubicBezTo>
                      </a:path>
                    </a:pathLst>
                  </a:custGeom>
                  <a:solidFill>
                    <a:srgbClr val="F8F5E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3" name="îṥļiḍé">
                    <a:extLst>
                      <a:ext uri="{FF2B5EF4-FFF2-40B4-BE49-F238E27FC236}">
                        <a16:creationId xmlns:a16="http://schemas.microsoft.com/office/drawing/2014/main" id="{81C2680A-8D70-4065-02BB-99318DAEEF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7232" y="2817886"/>
                    <a:ext cx="118779" cy="6506"/>
                  </a:xfrm>
                  <a:prstGeom prst="rect">
                    <a:avLst/>
                  </a:prstGeom>
                  <a:solidFill>
                    <a:srgbClr val="D5C8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4" name="ïsļïḓé">
                    <a:extLst>
                      <a:ext uri="{FF2B5EF4-FFF2-40B4-BE49-F238E27FC236}">
                        <a16:creationId xmlns:a16="http://schemas.microsoft.com/office/drawing/2014/main" id="{816F627A-CB49-EBE9-D82B-8133AD245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6889" y="2758421"/>
                    <a:ext cx="287187" cy="6597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5" y="0"/>
                      </a:cxn>
                      <a:cxn ang="0">
                        <a:pos x="87" y="10"/>
                      </a:cxn>
                      <a:cxn ang="0">
                        <a:pos x="75" y="20"/>
                      </a:cxn>
                      <a:cxn ang="0">
                        <a:pos x="16" y="20"/>
                      </a:cxn>
                      <a:cxn ang="0">
                        <a:pos x="15" y="1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87" h="20">
                        <a:moveTo>
                          <a:pt x="7" y="0"/>
                        </a:move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81" y="0"/>
                          <a:pt x="87" y="4"/>
                          <a:pt x="87" y="10"/>
                        </a:cubicBezTo>
                        <a:cubicBezTo>
                          <a:pt x="87" y="16"/>
                          <a:pt x="81" y="20"/>
                          <a:pt x="75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0" y="20"/>
                          <a:pt x="13" y="18"/>
                          <a:pt x="15" y="12"/>
                        </a:cubicBezTo>
                        <a:cubicBezTo>
                          <a:pt x="16" y="5"/>
                          <a:pt x="0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CD5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5" name="íṣḷíďè">
                    <a:extLst>
                      <a:ext uri="{FF2B5EF4-FFF2-40B4-BE49-F238E27FC236}">
                        <a16:creationId xmlns:a16="http://schemas.microsoft.com/office/drawing/2014/main" id="{B6206D2E-2240-E2A0-87AB-4855641D44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6889" y="2758421"/>
                    <a:ext cx="82464" cy="16493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22" y="5"/>
                      </a:cxn>
                      <a:cxn ang="0">
                        <a:pos x="25" y="2"/>
                      </a:cxn>
                      <a:cxn ang="0">
                        <a:pos x="20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5" h="5">
                        <a:moveTo>
                          <a:pt x="2" y="5"/>
                        </a:move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4" y="5"/>
                          <a:pt x="25" y="4"/>
                          <a:pt x="25" y="2"/>
                        </a:cubicBezTo>
                        <a:cubicBezTo>
                          <a:pt x="25" y="1"/>
                          <a:pt x="21" y="0"/>
                          <a:pt x="2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FCD5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6" name="iṣḻïďè">
                    <a:extLst>
                      <a:ext uri="{FF2B5EF4-FFF2-40B4-BE49-F238E27FC236}">
                        <a16:creationId xmlns:a16="http://schemas.microsoft.com/office/drawing/2014/main" id="{FA261B25-AFFA-47FD-F53C-D969B16E1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3738" y="2755092"/>
                    <a:ext cx="39643" cy="36315"/>
                  </a:xfrm>
                  <a:custGeom>
                    <a:avLst/>
                    <a:gdLst/>
                    <a:ahLst/>
                    <a:cxnLst>
                      <a:cxn ang="0">
                        <a:pos x="5" y="10"/>
                      </a:cxn>
                      <a:cxn ang="0">
                        <a:pos x="11" y="6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2" y="5"/>
                      </a:cxn>
                      <a:cxn ang="0">
                        <a:pos x="1" y="9"/>
                      </a:cxn>
                      <a:cxn ang="0">
                        <a:pos x="5" y="10"/>
                      </a:cxn>
                    </a:cxnLst>
                    <a:rect l="0" t="0" r="r" b="b"/>
                    <a:pathLst>
                      <a:path w="12" h="11">
                        <a:moveTo>
                          <a:pt x="5" y="10"/>
                        </a:move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2" y="5"/>
                          <a:pt x="12" y="3"/>
                          <a:pt x="11" y="2"/>
                        </a:cubicBezTo>
                        <a:cubicBezTo>
                          <a:pt x="11" y="1"/>
                          <a:pt x="9" y="0"/>
                          <a:pt x="8" y="1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6"/>
                          <a:pt x="0" y="8"/>
                          <a:pt x="1" y="9"/>
                        </a:cubicBezTo>
                        <a:cubicBezTo>
                          <a:pt x="2" y="10"/>
                          <a:pt x="3" y="11"/>
                          <a:pt x="5" y="10"/>
                        </a:cubicBezTo>
                        <a:close/>
                      </a:path>
                    </a:pathLst>
                  </a:custGeom>
                  <a:solidFill>
                    <a:srgbClr val="FCD5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7" name="iṧľîḑe">
                    <a:extLst>
                      <a:ext uri="{FF2B5EF4-FFF2-40B4-BE49-F238E27FC236}">
                        <a16:creationId xmlns:a16="http://schemas.microsoft.com/office/drawing/2014/main" id="{ECCF7E2F-B8CA-405A-3CE9-62F80C7C8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0053" y="2807899"/>
                    <a:ext cx="82615" cy="16493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22" y="5"/>
                      </a:cxn>
                      <a:cxn ang="0">
                        <a:pos x="25" y="3"/>
                      </a:cxn>
                      <a:cxn ang="0">
                        <a:pos x="22" y="0"/>
                      </a:cxn>
                      <a:cxn ang="0">
                        <a:pos x="2" y="0"/>
                      </a:cxn>
                      <a:cxn ang="0">
                        <a:pos x="0" y="3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25" h="5">
                        <a:moveTo>
                          <a:pt x="2" y="5"/>
                        </a:move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4" y="5"/>
                          <a:pt x="25" y="4"/>
                          <a:pt x="25" y="3"/>
                        </a:cubicBezTo>
                        <a:cubicBezTo>
                          <a:pt x="25" y="1"/>
                          <a:pt x="24" y="0"/>
                          <a:pt x="2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FCD5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8" name="í$ḷïdê">
                    <a:extLst>
                      <a:ext uri="{FF2B5EF4-FFF2-40B4-BE49-F238E27FC236}">
                        <a16:creationId xmlns:a16="http://schemas.microsoft.com/office/drawing/2014/main" id="{0ACA85C8-BEBD-AED8-80A4-6593900D4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2668" y="2755092"/>
                    <a:ext cx="49479" cy="69300"/>
                  </a:xfrm>
                  <a:prstGeom prst="rect">
                    <a:avLst/>
                  </a:prstGeom>
                  <a:solidFill>
                    <a:srgbClr val="47B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39" name="ísḻîḋe">
                    <a:extLst>
                      <a:ext uri="{FF2B5EF4-FFF2-40B4-BE49-F238E27FC236}">
                        <a16:creationId xmlns:a16="http://schemas.microsoft.com/office/drawing/2014/main" id="{376E375C-33A6-87B6-B329-48E11247F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8996" y="2580177"/>
                    <a:ext cx="369803" cy="244215"/>
                  </a:xfrm>
                  <a:custGeom>
                    <a:avLst/>
                    <a:gdLst/>
                    <a:ahLst/>
                    <a:cxnLst>
                      <a:cxn ang="0">
                        <a:pos x="47" y="49"/>
                      </a:cxn>
                      <a:cxn ang="0">
                        <a:pos x="83" y="7"/>
                      </a:cxn>
                      <a:cxn ang="0">
                        <a:pos x="105" y="5"/>
                      </a:cxn>
                      <a:cxn ang="0">
                        <a:pos x="107" y="27"/>
                      </a:cxn>
                      <a:cxn ang="0">
                        <a:pos x="72" y="67"/>
                      </a:cxn>
                      <a:cxn ang="0">
                        <a:pos x="56" y="74"/>
                      </a:cxn>
                      <a:cxn ang="0">
                        <a:pos x="0" y="74"/>
                      </a:cxn>
                      <a:cxn ang="0">
                        <a:pos x="0" y="56"/>
                      </a:cxn>
                      <a:cxn ang="0">
                        <a:pos x="6" y="49"/>
                      </a:cxn>
                      <a:cxn ang="0">
                        <a:pos x="47" y="49"/>
                      </a:cxn>
                    </a:cxnLst>
                    <a:rect l="0" t="0" r="r" b="b"/>
                    <a:pathLst>
                      <a:path w="112" h="74">
                        <a:moveTo>
                          <a:pt x="47" y="49"/>
                        </a:move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1"/>
                          <a:pt x="98" y="0"/>
                          <a:pt x="105" y="5"/>
                        </a:cubicBezTo>
                        <a:cubicBezTo>
                          <a:pt x="111" y="11"/>
                          <a:pt x="112" y="21"/>
                          <a:pt x="107" y="27"/>
                        </a:cubicBezTo>
                        <a:cubicBezTo>
                          <a:pt x="72" y="67"/>
                          <a:pt x="72" y="67"/>
                          <a:pt x="72" y="67"/>
                        </a:cubicBezTo>
                        <a:cubicBezTo>
                          <a:pt x="68" y="72"/>
                          <a:pt x="62" y="74"/>
                          <a:pt x="56" y="74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2"/>
                          <a:pt x="3" y="49"/>
                          <a:pt x="6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rgbClr val="6FDAE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0" name="íslïḑè">
                    <a:extLst>
                      <a:ext uri="{FF2B5EF4-FFF2-40B4-BE49-F238E27FC236}">
                        <a16:creationId xmlns:a16="http://schemas.microsoft.com/office/drawing/2014/main" id="{7D38BA9B-F8EE-7588-E49A-E08AE39B3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2855" y="2639642"/>
                    <a:ext cx="310338" cy="191408"/>
                  </a:xfrm>
                  <a:custGeom>
                    <a:avLst/>
                    <a:gdLst/>
                    <a:ahLst/>
                    <a:cxnLst>
                      <a:cxn ang="0">
                        <a:pos x="11" y="58"/>
                      </a:cxn>
                      <a:cxn ang="0">
                        <a:pos x="84" y="58"/>
                      </a:cxn>
                      <a:cxn ang="0">
                        <a:pos x="94" y="47"/>
                      </a:cxn>
                      <a:cxn ang="0">
                        <a:pos x="94" y="11"/>
                      </a:cxn>
                      <a:cxn ang="0">
                        <a:pos x="84" y="0"/>
                      </a:cxn>
                      <a:cxn ang="0">
                        <a:pos x="11" y="0"/>
                      </a:cxn>
                      <a:cxn ang="0">
                        <a:pos x="0" y="11"/>
                      </a:cxn>
                      <a:cxn ang="0">
                        <a:pos x="0" y="47"/>
                      </a:cxn>
                      <a:cxn ang="0">
                        <a:pos x="11" y="58"/>
                      </a:cxn>
                    </a:cxnLst>
                    <a:rect l="0" t="0" r="r" b="b"/>
                    <a:pathLst>
                      <a:path w="94" h="58">
                        <a:moveTo>
                          <a:pt x="11" y="58"/>
                        </a:move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90" y="58"/>
                          <a:pt x="94" y="53"/>
                          <a:pt x="94" y="47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5"/>
                          <a:pt x="90" y="0"/>
                          <a:pt x="84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0" y="53"/>
                          <a:pt x="5" y="58"/>
                          <a:pt x="11" y="58"/>
                        </a:cubicBez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1" name="ïšľíḋe">
                    <a:extLst>
                      <a:ext uri="{FF2B5EF4-FFF2-40B4-BE49-F238E27FC236}">
                        <a16:creationId xmlns:a16="http://schemas.microsoft.com/office/drawing/2014/main" id="{4F87CBAF-D50A-9B57-8CA9-9E3B6F6FC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4597" y="3045457"/>
                    <a:ext cx="478595" cy="69452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38" y="21"/>
                      </a:cxn>
                      <a:cxn ang="0">
                        <a:pos x="145" y="13"/>
                      </a:cxn>
                      <a:cxn ang="0">
                        <a:pos x="145" y="8"/>
                      </a:cxn>
                      <a:cxn ang="0">
                        <a:pos x="138" y="0"/>
                      </a:cxn>
                      <a:cxn ang="0">
                        <a:pos x="0" y="0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145" h="21">
                        <a:moveTo>
                          <a:pt x="0" y="21"/>
                        </a:moveTo>
                        <a:cubicBezTo>
                          <a:pt x="138" y="21"/>
                          <a:pt x="138" y="21"/>
                          <a:pt x="138" y="21"/>
                        </a:cubicBezTo>
                        <a:cubicBezTo>
                          <a:pt x="142" y="21"/>
                          <a:pt x="145" y="17"/>
                          <a:pt x="145" y="13"/>
                        </a:cubicBezTo>
                        <a:cubicBezTo>
                          <a:pt x="145" y="8"/>
                          <a:pt x="145" y="8"/>
                          <a:pt x="145" y="8"/>
                        </a:cubicBezTo>
                        <a:cubicBezTo>
                          <a:pt x="145" y="4"/>
                          <a:pt x="142" y="0"/>
                          <a:pt x="13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713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2" name="iŝļidé">
                    <a:extLst>
                      <a:ext uri="{FF2B5EF4-FFF2-40B4-BE49-F238E27FC236}">
                        <a16:creationId xmlns:a16="http://schemas.microsoft.com/office/drawing/2014/main" id="{B097FD35-2411-0CF3-C35E-4419A37BE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8977" y="3157729"/>
                    <a:ext cx="36315" cy="181573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3" name="i$ļíḑè">
                    <a:extLst>
                      <a:ext uri="{FF2B5EF4-FFF2-40B4-BE49-F238E27FC236}">
                        <a16:creationId xmlns:a16="http://schemas.microsoft.com/office/drawing/2014/main" id="{D67673F5-9F32-80EF-863C-BEC3DD5B4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8977" y="3157729"/>
                    <a:ext cx="36315" cy="1815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4" name="ïṣļïdê">
                    <a:extLst>
                      <a:ext uri="{FF2B5EF4-FFF2-40B4-BE49-F238E27FC236}">
                        <a16:creationId xmlns:a16="http://schemas.microsoft.com/office/drawing/2014/main" id="{87D2E6C4-22C7-BA80-59DF-EF056E69F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3157729"/>
                    <a:ext cx="13164" cy="1815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5" name="íṥľïḍê">
                    <a:extLst>
                      <a:ext uri="{FF2B5EF4-FFF2-40B4-BE49-F238E27FC236}">
                        <a16:creationId xmlns:a16="http://schemas.microsoft.com/office/drawing/2014/main" id="{F4B3F29E-8F60-379D-3BD4-F59E3E37E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3157729"/>
                    <a:ext cx="13164" cy="1815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6" name="i$liḓé">
                    <a:extLst>
                      <a:ext uri="{FF2B5EF4-FFF2-40B4-BE49-F238E27FC236}">
                        <a16:creationId xmlns:a16="http://schemas.microsoft.com/office/drawing/2014/main" id="{50145633-56C9-EF20-C474-61B6E91ADE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8977" y="3157729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22" y="87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22" y="87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  <a:close/>
                      </a:path>
                    </a:pathLst>
                  </a:custGeom>
                  <a:solidFill>
                    <a:srgbClr val="73737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7" name="ïS1ïḓè">
                    <a:extLst>
                      <a:ext uri="{FF2B5EF4-FFF2-40B4-BE49-F238E27FC236}">
                        <a16:creationId xmlns:a16="http://schemas.microsoft.com/office/drawing/2014/main" id="{3A1DD36C-7ED4-19D5-9108-A935B794C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8977" y="3157729"/>
                    <a:ext cx="36315" cy="46150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22" y="87"/>
                      </a:cxn>
                      <a:cxn ang="0">
                        <a:pos x="240" y="305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305">
                        <a:moveTo>
                          <a:pt x="240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22" y="87"/>
                        </a:lnTo>
                        <a:lnTo>
                          <a:pt x="240" y="305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8" name="í$1iḑe">
                    <a:extLst>
                      <a:ext uri="{FF2B5EF4-FFF2-40B4-BE49-F238E27FC236}">
                        <a16:creationId xmlns:a16="http://schemas.microsoft.com/office/drawing/2014/main" id="{31CAD03C-1F7E-CBB2-6544-944E897FC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3157729"/>
                    <a:ext cx="13164" cy="13164"/>
                  </a:xfrm>
                  <a:prstGeom prst="rect">
                    <a:avLst/>
                  </a:prstGeom>
                  <a:solidFill>
                    <a:srgbClr val="999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49" name="íşļïde">
                    <a:extLst>
                      <a:ext uri="{FF2B5EF4-FFF2-40B4-BE49-F238E27FC236}">
                        <a16:creationId xmlns:a16="http://schemas.microsoft.com/office/drawing/2014/main" id="{A411A422-B973-86AC-DD1F-949EA6B9B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3157729"/>
                    <a:ext cx="13164" cy="13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0" name="îşḻîďé">
                    <a:extLst>
                      <a:ext uri="{FF2B5EF4-FFF2-40B4-BE49-F238E27FC236}">
                        <a16:creationId xmlns:a16="http://schemas.microsoft.com/office/drawing/2014/main" id="{92ED1A04-45EF-DBFE-9099-F58915C63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6183" y="3322809"/>
                    <a:ext cx="231202" cy="32986"/>
                  </a:xfrm>
                  <a:prstGeom prst="rect">
                    <a:avLst/>
                  </a:prstGeom>
                  <a:solidFill>
                    <a:srgbClr val="B5B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1" name="îślïdê">
                    <a:extLst>
                      <a:ext uri="{FF2B5EF4-FFF2-40B4-BE49-F238E27FC236}">
                        <a16:creationId xmlns:a16="http://schemas.microsoft.com/office/drawing/2014/main" id="{22B5B2AC-2341-2B07-2AD9-E9624A020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3898" y="3322809"/>
                    <a:ext cx="158422" cy="32986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2" name="íšľïḑè">
                    <a:extLst>
                      <a:ext uri="{FF2B5EF4-FFF2-40B4-BE49-F238E27FC236}">
                        <a16:creationId xmlns:a16="http://schemas.microsoft.com/office/drawing/2014/main" id="{FB51AFBA-401E-9A92-BD96-34B20E3C7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5813" y="3114908"/>
                    <a:ext cx="69300" cy="42821"/>
                  </a:xfrm>
                  <a:prstGeom prst="rect">
                    <a:avLst/>
                  </a:prstGeom>
                  <a:solidFill>
                    <a:srgbClr val="9E9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3" name="íSḻíḑê">
                    <a:extLst>
                      <a:ext uri="{FF2B5EF4-FFF2-40B4-BE49-F238E27FC236}">
                        <a16:creationId xmlns:a16="http://schemas.microsoft.com/office/drawing/2014/main" id="{BC4AA510-D613-1114-0AEE-CD30EBDFF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5992" y="3114908"/>
                    <a:ext cx="26328" cy="42821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4" name="î$ḻíḍè">
                    <a:extLst>
                      <a:ext uri="{FF2B5EF4-FFF2-40B4-BE49-F238E27FC236}">
                        <a16:creationId xmlns:a16="http://schemas.microsoft.com/office/drawing/2014/main" id="{4E8C4D25-B050-EAAA-3418-9BBFC838F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4241" y="3319480"/>
                    <a:ext cx="65971" cy="65971"/>
                  </a:xfrm>
                  <a:prstGeom prst="ellipse">
                    <a:avLst/>
                  </a:prstGeom>
                  <a:solidFill>
                    <a:srgbClr val="32333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5" name="iśliḍê">
                    <a:extLst>
                      <a:ext uri="{FF2B5EF4-FFF2-40B4-BE49-F238E27FC236}">
                        <a16:creationId xmlns:a16="http://schemas.microsoft.com/office/drawing/2014/main" id="{1F8DADC8-6449-64EC-2602-3034327BD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0734" y="3335973"/>
                    <a:ext cx="32986" cy="3298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6" name="ï$1ídè">
                    <a:extLst>
                      <a:ext uri="{FF2B5EF4-FFF2-40B4-BE49-F238E27FC236}">
                        <a16:creationId xmlns:a16="http://schemas.microsoft.com/office/drawing/2014/main" id="{D0A7F14C-43F4-5676-324B-464BFA793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2676" y="3319480"/>
                    <a:ext cx="66123" cy="65971"/>
                  </a:xfrm>
                  <a:prstGeom prst="ellipse">
                    <a:avLst/>
                  </a:prstGeom>
                  <a:solidFill>
                    <a:srgbClr val="32333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7" name="iṡ1íḓé">
                    <a:extLst>
                      <a:ext uri="{FF2B5EF4-FFF2-40B4-BE49-F238E27FC236}">
                        <a16:creationId xmlns:a16="http://schemas.microsoft.com/office/drawing/2014/main" id="{B97B6CFE-19AB-0370-9E9D-A08B3CAC6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9169" y="3335973"/>
                    <a:ext cx="33137" cy="3298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8" name="îṣľiḍê">
                    <a:extLst>
                      <a:ext uri="{FF2B5EF4-FFF2-40B4-BE49-F238E27FC236}">
                        <a16:creationId xmlns:a16="http://schemas.microsoft.com/office/drawing/2014/main" id="{706E36BD-6114-BBDE-1AC2-87AB45551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7578" y="3319480"/>
                    <a:ext cx="66123" cy="65971"/>
                  </a:xfrm>
                  <a:prstGeom prst="ellipse">
                    <a:avLst/>
                  </a:prstGeom>
                  <a:solidFill>
                    <a:srgbClr val="32333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59" name="iṡľïďé">
                    <a:extLst>
                      <a:ext uri="{FF2B5EF4-FFF2-40B4-BE49-F238E27FC236}">
                        <a16:creationId xmlns:a16="http://schemas.microsoft.com/office/drawing/2014/main" id="{0D874ED1-186A-22BC-2739-64BBEB25C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7399" y="3335973"/>
                    <a:ext cx="29657" cy="3298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0" name="î$ḻïḓê">
                    <a:extLst>
                      <a:ext uri="{FF2B5EF4-FFF2-40B4-BE49-F238E27FC236}">
                        <a16:creationId xmlns:a16="http://schemas.microsoft.com/office/drawing/2014/main" id="{0F85EB96-9D57-58A3-5EFD-1D2111F33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2855" y="2639642"/>
                    <a:ext cx="310338" cy="42821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84" y="0"/>
                      </a:cxn>
                      <a:cxn ang="0">
                        <a:pos x="94" y="11"/>
                      </a:cxn>
                      <a:cxn ang="0">
                        <a:pos x="94" y="13"/>
                      </a:cxn>
                      <a:cxn ang="0">
                        <a:pos x="84" y="2"/>
                      </a:cxn>
                      <a:cxn ang="0">
                        <a:pos x="11" y="2"/>
                      </a:cxn>
                      <a:cxn ang="0">
                        <a:pos x="0" y="13"/>
                      </a:cxn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94" h="13">
                        <a:moveTo>
                          <a:pt x="11" y="0"/>
                        </a:move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90" y="0"/>
                          <a:pt x="94" y="5"/>
                          <a:pt x="94" y="11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4" y="7"/>
                          <a:pt x="90" y="2"/>
                          <a:pt x="84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5" y="2"/>
                          <a:pt x="0" y="7"/>
                          <a:pt x="0" y="13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5"/>
                          <a:pt x="5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A566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1" name="îśľîďè">
                    <a:extLst>
                      <a:ext uri="{FF2B5EF4-FFF2-40B4-BE49-F238E27FC236}">
                        <a16:creationId xmlns:a16="http://schemas.microsoft.com/office/drawing/2014/main" id="{7A7BDB31-6599-399C-DE4B-2DD299463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0742" y="2722106"/>
                    <a:ext cx="89273" cy="1089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" y="27"/>
                      </a:cxn>
                      <a:cxn ang="0">
                        <a:pos x="18" y="33"/>
                      </a:cxn>
                      <a:cxn ang="0">
                        <a:pos x="0" y="3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33">
                        <a:moveTo>
                          <a:pt x="0" y="0"/>
                        </a:move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5" y="30"/>
                          <a:pt x="22" y="33"/>
                          <a:pt x="18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D2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2" name="íşḻíḋe">
                    <a:extLst>
                      <a:ext uri="{FF2B5EF4-FFF2-40B4-BE49-F238E27FC236}">
                        <a16:creationId xmlns:a16="http://schemas.microsoft.com/office/drawing/2014/main" id="{CEE150C8-437E-26E8-DBC0-8011AA6F3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0742" y="3045457"/>
                    <a:ext cx="69452" cy="694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59" y="459"/>
                      </a:cxn>
                      <a:cxn ang="0">
                        <a:pos x="459" y="459"/>
                      </a:cxn>
                      <a:cxn ang="0">
                        <a:pos x="0" y="459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9" h="459">
                        <a:moveTo>
                          <a:pt x="0" y="0"/>
                        </a:moveTo>
                        <a:lnTo>
                          <a:pt x="459" y="459"/>
                        </a:lnTo>
                        <a:lnTo>
                          <a:pt x="459" y="459"/>
                        </a:lnTo>
                        <a:lnTo>
                          <a:pt x="0" y="45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D2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3" name="îṡľiďê">
                    <a:extLst>
                      <a:ext uri="{FF2B5EF4-FFF2-40B4-BE49-F238E27FC236}">
                        <a16:creationId xmlns:a16="http://schemas.microsoft.com/office/drawing/2014/main" id="{2C453002-17C8-A5B4-BE16-FCB1393A5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691" y="2910185"/>
                    <a:ext cx="19822" cy="16493"/>
                  </a:xfrm>
                  <a:prstGeom prst="ellipse">
                    <a:avLst/>
                  </a:prstGeom>
                  <a:solidFill>
                    <a:srgbClr val="6FDAE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4" name="iSḷíďe">
                    <a:extLst>
                      <a:ext uri="{FF2B5EF4-FFF2-40B4-BE49-F238E27FC236}">
                        <a16:creationId xmlns:a16="http://schemas.microsoft.com/office/drawing/2014/main" id="{11327F05-7B65-CBEC-5354-427DBF2E9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691" y="2854049"/>
                    <a:ext cx="19822" cy="16644"/>
                  </a:xfrm>
                  <a:prstGeom prst="ellipse">
                    <a:avLst/>
                  </a:prstGeom>
                  <a:solidFill>
                    <a:srgbClr val="6FDAE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5" name="íšlíḓê">
                    <a:extLst>
                      <a:ext uri="{FF2B5EF4-FFF2-40B4-BE49-F238E27FC236}">
                        <a16:creationId xmlns:a16="http://schemas.microsoft.com/office/drawing/2014/main" id="{C77023C4-6B4E-C872-745E-0A97A8B0E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9691" y="2798064"/>
                    <a:ext cx="19822" cy="16493"/>
                  </a:xfrm>
                  <a:prstGeom prst="ellipse">
                    <a:avLst/>
                  </a:prstGeom>
                  <a:solidFill>
                    <a:srgbClr val="6FDAE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6" name="îśḷíḑè">
                    <a:extLst>
                      <a:ext uri="{FF2B5EF4-FFF2-40B4-BE49-F238E27FC236}">
                        <a16:creationId xmlns:a16="http://schemas.microsoft.com/office/drawing/2014/main" id="{49754CE8-8405-7CD2-E201-6D4302D680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6183" y="2807899"/>
                    <a:ext cx="303831" cy="23151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83" y="7"/>
                      </a:cxn>
                      <a:cxn ang="0">
                        <a:pos x="10" y="7"/>
                      </a:cxn>
                      <a:cxn ang="0">
                        <a:pos x="0" y="0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92" h="7">
                        <a:moveTo>
                          <a:pt x="92" y="0"/>
                        </a:moveTo>
                        <a:cubicBezTo>
                          <a:pt x="91" y="4"/>
                          <a:pt x="87" y="7"/>
                          <a:pt x="83" y="7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5D2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7" name="íšļïḓè">
                    <a:extLst>
                      <a:ext uri="{FF2B5EF4-FFF2-40B4-BE49-F238E27FC236}">
                        <a16:creationId xmlns:a16="http://schemas.microsoft.com/office/drawing/2014/main" id="{B7A16C8C-0ED4-1EA9-354A-1888C0BAC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2855" y="2639642"/>
                    <a:ext cx="59465" cy="191408"/>
                  </a:xfrm>
                  <a:custGeom>
                    <a:avLst/>
                    <a:gdLst/>
                    <a:ahLst/>
                    <a:cxnLst>
                      <a:cxn ang="0">
                        <a:pos x="9" y="58"/>
                      </a:cxn>
                      <a:cxn ang="0">
                        <a:pos x="18" y="48"/>
                      </a:cxn>
                      <a:cxn ang="0">
                        <a:pos x="18" y="9"/>
                      </a:cxn>
                      <a:cxn ang="0">
                        <a:pos x="9" y="0"/>
                      </a:cxn>
                      <a:cxn ang="0">
                        <a:pos x="0" y="9"/>
                      </a:cxn>
                      <a:cxn ang="0">
                        <a:pos x="0" y="48"/>
                      </a:cxn>
                      <a:cxn ang="0">
                        <a:pos x="9" y="58"/>
                      </a:cxn>
                    </a:cxnLst>
                    <a:rect l="0" t="0" r="r" b="b"/>
                    <a:pathLst>
                      <a:path w="18" h="58">
                        <a:moveTo>
                          <a:pt x="9" y="58"/>
                        </a:moveTo>
                        <a:cubicBezTo>
                          <a:pt x="14" y="58"/>
                          <a:pt x="18" y="53"/>
                          <a:pt x="18" y="48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53"/>
                          <a:pt x="4" y="58"/>
                          <a:pt x="9" y="58"/>
                        </a:cubicBezTo>
                        <a:close/>
                      </a:path>
                    </a:pathLst>
                  </a:custGeom>
                  <a:solidFill>
                    <a:srgbClr val="A566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8" name="ïṧlíḋé">
                    <a:extLst>
                      <a:ext uri="{FF2B5EF4-FFF2-40B4-BE49-F238E27FC236}">
                        <a16:creationId xmlns:a16="http://schemas.microsoft.com/office/drawing/2014/main" id="{F12DB51E-202B-98CE-7CC0-13F649EA76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4597" y="3104922"/>
                    <a:ext cx="425788" cy="9986"/>
                  </a:xfrm>
                  <a:prstGeom prst="rect">
                    <a:avLst/>
                  </a:prstGeom>
                  <a:solidFill>
                    <a:srgbClr val="5D2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69" name="íṥľiḑé">
                    <a:extLst>
                      <a:ext uri="{FF2B5EF4-FFF2-40B4-BE49-F238E27FC236}">
                        <a16:creationId xmlns:a16="http://schemas.microsoft.com/office/drawing/2014/main" id="{C9899667-72AC-F25B-586F-71A0BE78B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8105" y="3045457"/>
                    <a:ext cx="194737" cy="69452"/>
                  </a:xfrm>
                  <a:custGeom>
                    <a:avLst/>
                    <a:gdLst/>
                    <a:ahLst/>
                    <a:cxnLst>
                      <a:cxn ang="0">
                        <a:pos x="59" y="11"/>
                      </a:cxn>
                      <a:cxn ang="0">
                        <a:pos x="49" y="21"/>
                      </a:cxn>
                      <a:cxn ang="0">
                        <a:pos x="7" y="21"/>
                      </a:cxn>
                      <a:cxn ang="0">
                        <a:pos x="0" y="13"/>
                      </a:cxn>
                      <a:cxn ang="0">
                        <a:pos x="0" y="8"/>
                      </a:cxn>
                      <a:cxn ang="0">
                        <a:pos x="7" y="0"/>
                      </a:cxn>
                      <a:cxn ang="0">
                        <a:pos x="49" y="0"/>
                      </a:cxn>
                      <a:cxn ang="0">
                        <a:pos x="59" y="11"/>
                      </a:cxn>
                    </a:cxnLst>
                    <a:rect l="0" t="0" r="r" b="b"/>
                    <a:pathLst>
                      <a:path w="59" h="21">
                        <a:moveTo>
                          <a:pt x="59" y="11"/>
                        </a:moveTo>
                        <a:cubicBezTo>
                          <a:pt x="59" y="16"/>
                          <a:pt x="54" y="21"/>
                          <a:pt x="49" y="21"/>
                        </a:cubicBezTo>
                        <a:cubicBezTo>
                          <a:pt x="7" y="21"/>
                          <a:pt x="7" y="21"/>
                          <a:pt x="7" y="21"/>
                        </a:cubicBezTo>
                        <a:cubicBezTo>
                          <a:pt x="3" y="21"/>
                          <a:pt x="0" y="17"/>
                          <a:pt x="0" y="13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3" y="0"/>
                          <a:pt x="7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4" y="0"/>
                          <a:pt x="59" y="5"/>
                          <a:pt x="59" y="11"/>
                        </a:cubicBezTo>
                        <a:close/>
                      </a:path>
                    </a:pathLst>
                  </a:custGeom>
                  <a:solidFill>
                    <a:srgbClr val="A566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0" name="ïṡľíḍe">
                    <a:extLst>
                      <a:ext uri="{FF2B5EF4-FFF2-40B4-BE49-F238E27FC236}">
                        <a16:creationId xmlns:a16="http://schemas.microsoft.com/office/drawing/2014/main" id="{D7CB2274-BF18-BB51-9327-4011EBE1C2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8799" y="2722106"/>
                    <a:ext cx="131943" cy="402637"/>
                  </a:xfrm>
                  <a:custGeom>
                    <a:avLst/>
                    <a:gdLst/>
                    <a:ahLst/>
                    <a:cxnLst>
                      <a:cxn ang="0">
                        <a:pos x="20" y="115"/>
                      </a:cxn>
                      <a:cxn ang="0">
                        <a:pos x="20" y="0"/>
                      </a:cxn>
                      <a:cxn ang="0">
                        <a:pos x="40" y="0"/>
                      </a:cxn>
                      <a:cxn ang="0">
                        <a:pos x="40" y="117"/>
                      </a:cxn>
                      <a:cxn ang="0">
                        <a:pos x="35" y="122"/>
                      </a:cxn>
                      <a:cxn ang="0">
                        <a:pos x="5" y="122"/>
                      </a:cxn>
                      <a:cxn ang="0">
                        <a:pos x="0" y="118"/>
                      </a:cxn>
                      <a:cxn ang="0">
                        <a:pos x="17" y="118"/>
                      </a:cxn>
                      <a:cxn ang="0">
                        <a:pos x="20" y="115"/>
                      </a:cxn>
                    </a:cxnLst>
                    <a:rect l="0" t="0" r="r" b="b"/>
                    <a:pathLst>
                      <a:path w="40" h="122">
                        <a:moveTo>
                          <a:pt x="20" y="115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117"/>
                          <a:pt x="40" y="117"/>
                          <a:pt x="40" y="117"/>
                        </a:cubicBezTo>
                        <a:cubicBezTo>
                          <a:pt x="40" y="120"/>
                          <a:pt x="38" y="122"/>
                          <a:pt x="35" y="122"/>
                        </a:cubicBezTo>
                        <a:cubicBezTo>
                          <a:pt x="5" y="122"/>
                          <a:pt x="5" y="122"/>
                          <a:pt x="5" y="122"/>
                        </a:cubicBezTo>
                        <a:cubicBezTo>
                          <a:pt x="2" y="122"/>
                          <a:pt x="0" y="120"/>
                          <a:pt x="0" y="118"/>
                        </a:cubicBezTo>
                        <a:cubicBezTo>
                          <a:pt x="17" y="118"/>
                          <a:pt x="17" y="118"/>
                          <a:pt x="17" y="118"/>
                        </a:cubicBezTo>
                        <a:cubicBezTo>
                          <a:pt x="19" y="118"/>
                          <a:pt x="20" y="117"/>
                          <a:pt x="20" y="115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1" name="išliďê">
                    <a:extLst>
                      <a:ext uri="{FF2B5EF4-FFF2-40B4-BE49-F238E27FC236}">
                        <a16:creationId xmlns:a16="http://schemas.microsoft.com/office/drawing/2014/main" id="{91DDCCC3-49EC-6F19-9499-C07FF2C92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8799" y="2722106"/>
                    <a:ext cx="75958" cy="395979"/>
                  </a:xfrm>
                  <a:custGeom>
                    <a:avLst/>
                    <a:gdLst/>
                    <a:ahLst/>
                    <a:cxnLst>
                      <a:cxn ang="0">
                        <a:pos x="0" y="118"/>
                      </a:cxn>
                      <a:cxn ang="0">
                        <a:pos x="17" y="118"/>
                      </a:cxn>
                      <a:cxn ang="0">
                        <a:pos x="20" y="115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3" y="116"/>
                      </a:cxn>
                      <a:cxn ang="0">
                        <a:pos x="19" y="120"/>
                      </a:cxn>
                      <a:cxn ang="0">
                        <a:pos x="1" y="120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23" h="120">
                        <a:moveTo>
                          <a:pt x="0" y="118"/>
                        </a:moveTo>
                        <a:cubicBezTo>
                          <a:pt x="17" y="118"/>
                          <a:pt x="17" y="118"/>
                          <a:pt x="17" y="118"/>
                        </a:cubicBezTo>
                        <a:cubicBezTo>
                          <a:pt x="19" y="118"/>
                          <a:pt x="20" y="117"/>
                          <a:pt x="20" y="115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16"/>
                          <a:pt x="23" y="116"/>
                          <a:pt x="23" y="116"/>
                        </a:cubicBezTo>
                        <a:cubicBezTo>
                          <a:pt x="23" y="118"/>
                          <a:pt x="21" y="120"/>
                          <a:pt x="19" y="120"/>
                        </a:cubicBezTo>
                        <a:cubicBezTo>
                          <a:pt x="1" y="120"/>
                          <a:pt x="1" y="120"/>
                          <a:pt x="1" y="120"/>
                        </a:cubicBezTo>
                        <a:cubicBezTo>
                          <a:pt x="1" y="120"/>
                          <a:pt x="0" y="119"/>
                          <a:pt x="0" y="118"/>
                        </a:cubicBezTo>
                        <a:close/>
                      </a:path>
                    </a:pathLst>
                  </a:custGeom>
                  <a:solidFill>
                    <a:srgbClr val="E7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2" name="íṡḷïďê">
                    <a:extLst>
                      <a:ext uri="{FF2B5EF4-FFF2-40B4-BE49-F238E27FC236}">
                        <a16:creationId xmlns:a16="http://schemas.microsoft.com/office/drawing/2014/main" id="{D2F655DF-8DBA-8A9E-4BC1-B4062705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2484" y="2543862"/>
                    <a:ext cx="105615" cy="29808"/>
                  </a:xfrm>
                  <a:prstGeom prst="rect">
                    <a:avLst/>
                  </a:prstGeom>
                  <a:solidFill>
                    <a:srgbClr val="6FDA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3" name="iślíḋe">
                    <a:extLst>
                      <a:ext uri="{FF2B5EF4-FFF2-40B4-BE49-F238E27FC236}">
                        <a16:creationId xmlns:a16="http://schemas.microsoft.com/office/drawing/2014/main" id="{0BC9A213-C3AB-DDAF-CC8F-5B6C4037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9537" y="2335962"/>
                    <a:ext cx="528225" cy="29657"/>
                  </a:xfrm>
                  <a:prstGeom prst="rect">
                    <a:avLst/>
                  </a:prstGeom>
                  <a:solidFill>
                    <a:srgbClr val="E8E7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4" name="ïSļîde">
                    <a:extLst>
                      <a:ext uri="{FF2B5EF4-FFF2-40B4-BE49-F238E27FC236}">
                        <a16:creationId xmlns:a16="http://schemas.microsoft.com/office/drawing/2014/main" id="{A4C5269E-7DDB-1B10-AC8A-225994122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9180" y="2395427"/>
                    <a:ext cx="32986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5" name="îṡḷiḍè">
                    <a:extLst>
                      <a:ext uri="{FF2B5EF4-FFF2-40B4-BE49-F238E27FC236}">
                        <a16:creationId xmlns:a16="http://schemas.microsoft.com/office/drawing/2014/main" id="{F1CAB2CE-DFAB-F107-D9EC-EAEAE17A2B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9180" y="2395427"/>
                    <a:ext cx="32986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6" name="işļîḓê">
                    <a:extLst>
                      <a:ext uri="{FF2B5EF4-FFF2-40B4-BE49-F238E27FC236}">
                        <a16:creationId xmlns:a16="http://schemas.microsoft.com/office/drawing/2014/main" id="{E360E396-B95B-A8D3-622F-E7C8D7EDE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2152" y="2395427"/>
                    <a:ext cx="36315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7" name="išḻiďê">
                    <a:extLst>
                      <a:ext uri="{FF2B5EF4-FFF2-40B4-BE49-F238E27FC236}">
                        <a16:creationId xmlns:a16="http://schemas.microsoft.com/office/drawing/2014/main" id="{EF6C1353-5E2A-2ABF-554D-C00508218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2152" y="2395427"/>
                    <a:ext cx="36315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8" name="ïśļíďè">
                    <a:extLst>
                      <a:ext uri="{FF2B5EF4-FFF2-40B4-BE49-F238E27FC236}">
                        <a16:creationId xmlns:a16="http://schemas.microsoft.com/office/drawing/2014/main" id="{35E8F6E3-0BE6-8634-FF25-88A03B32A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8302" y="2395427"/>
                    <a:ext cx="32986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79" name="íṣ1iḑè">
                    <a:extLst>
                      <a:ext uri="{FF2B5EF4-FFF2-40B4-BE49-F238E27FC236}">
                        <a16:creationId xmlns:a16="http://schemas.microsoft.com/office/drawing/2014/main" id="{BBC3BE7A-D01C-FB9D-0B63-4DFF2B98CB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8302" y="2395427"/>
                    <a:ext cx="32986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0" name="íṥḷiḑè">
                    <a:extLst>
                      <a:ext uri="{FF2B5EF4-FFF2-40B4-BE49-F238E27FC236}">
                        <a16:creationId xmlns:a16="http://schemas.microsoft.com/office/drawing/2014/main" id="{E4CF25FB-6477-0608-913C-BBE32769E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274" y="2395427"/>
                    <a:ext cx="32986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1" name="í$1íďê">
                    <a:extLst>
                      <a:ext uri="{FF2B5EF4-FFF2-40B4-BE49-F238E27FC236}">
                        <a16:creationId xmlns:a16="http://schemas.microsoft.com/office/drawing/2014/main" id="{6F249C9D-F1EA-0F18-1332-8E50D2BD9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274" y="2395427"/>
                    <a:ext cx="32986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2" name="íṣļídè">
                    <a:extLst>
                      <a:ext uri="{FF2B5EF4-FFF2-40B4-BE49-F238E27FC236}">
                        <a16:creationId xmlns:a16="http://schemas.microsoft.com/office/drawing/2014/main" id="{BE840728-80D2-5FF9-BEEC-405F5DD246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7424" y="2395427"/>
                    <a:ext cx="32986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3" name="iṣ1îďê">
                    <a:extLst>
                      <a:ext uri="{FF2B5EF4-FFF2-40B4-BE49-F238E27FC236}">
                        <a16:creationId xmlns:a16="http://schemas.microsoft.com/office/drawing/2014/main" id="{4B7251F3-8E1B-5CCA-C7E2-D9DC3E07BB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7424" y="2395427"/>
                    <a:ext cx="32986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4" name="îsľíḓé">
                    <a:extLst>
                      <a:ext uri="{FF2B5EF4-FFF2-40B4-BE49-F238E27FC236}">
                        <a16:creationId xmlns:a16="http://schemas.microsoft.com/office/drawing/2014/main" id="{0B592554-B62B-6F2E-CEAF-0622D513A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0396" y="2395427"/>
                    <a:ext cx="32986" cy="207901"/>
                  </a:xfrm>
                  <a:prstGeom prst="rect">
                    <a:avLst/>
                  </a:prstGeom>
                  <a:solidFill>
                    <a:srgbClr val="E3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5" name="išľide">
                    <a:extLst>
                      <a:ext uri="{FF2B5EF4-FFF2-40B4-BE49-F238E27FC236}">
                        <a16:creationId xmlns:a16="http://schemas.microsoft.com/office/drawing/2014/main" id="{0892DB9F-5BB9-60C6-53F8-2F983DBCA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0396" y="2395427"/>
                    <a:ext cx="32986" cy="207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6" name="islîďé">
                    <a:extLst>
                      <a:ext uri="{FF2B5EF4-FFF2-40B4-BE49-F238E27FC236}">
                        <a16:creationId xmlns:a16="http://schemas.microsoft.com/office/drawing/2014/main" id="{390F6D94-7B81-37D7-6D53-2DCDF1FCD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9180" y="2421755"/>
                    <a:ext cx="32986" cy="181573"/>
                  </a:xfrm>
                  <a:prstGeom prst="rect">
                    <a:avLst/>
                  </a:prstGeom>
                  <a:solidFill>
                    <a:srgbClr val="FCAE1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7" name="ïśľîďè">
                    <a:extLst>
                      <a:ext uri="{FF2B5EF4-FFF2-40B4-BE49-F238E27FC236}">
                        <a16:creationId xmlns:a16="http://schemas.microsoft.com/office/drawing/2014/main" id="{03470298-B3E1-32D5-2CD2-528FA11A8A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2152" y="2451412"/>
                    <a:ext cx="36315" cy="151916"/>
                  </a:xfrm>
                  <a:prstGeom prst="rect">
                    <a:avLst/>
                  </a:prstGeom>
                  <a:solidFill>
                    <a:srgbClr val="C655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8" name="ïşļîdê">
                    <a:extLst>
                      <a:ext uri="{FF2B5EF4-FFF2-40B4-BE49-F238E27FC236}">
                        <a16:creationId xmlns:a16="http://schemas.microsoft.com/office/drawing/2014/main" id="{F7A1765A-6421-DA7E-79D3-244DD597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8302" y="2468056"/>
                    <a:ext cx="32986" cy="135272"/>
                  </a:xfrm>
                  <a:prstGeom prst="rect">
                    <a:avLst/>
                  </a:prstGeom>
                  <a:solidFill>
                    <a:srgbClr val="0069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89" name="íŝḷïḑè">
                    <a:extLst>
                      <a:ext uri="{FF2B5EF4-FFF2-40B4-BE49-F238E27FC236}">
                        <a16:creationId xmlns:a16="http://schemas.microsoft.com/office/drawing/2014/main" id="{DC83B816-8B07-8862-A4AD-BAF6DAC4BC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1274" y="2487726"/>
                    <a:ext cx="32986" cy="115601"/>
                  </a:xfrm>
                  <a:prstGeom prst="rect">
                    <a:avLst/>
                  </a:prstGeom>
                  <a:solidFill>
                    <a:srgbClr val="65D0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0" name="ïşľíḋe">
                    <a:extLst>
                      <a:ext uri="{FF2B5EF4-FFF2-40B4-BE49-F238E27FC236}">
                        <a16:creationId xmlns:a16="http://schemas.microsoft.com/office/drawing/2014/main" id="{8F251AB8-C3C8-E2D2-85BD-F2826C562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7424" y="2534027"/>
                    <a:ext cx="32986" cy="69300"/>
                  </a:xfrm>
                  <a:prstGeom prst="rect">
                    <a:avLst/>
                  </a:prstGeom>
                  <a:solidFill>
                    <a:srgbClr val="58AC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1" name="î$ļíḋe">
                    <a:extLst>
                      <a:ext uri="{FF2B5EF4-FFF2-40B4-BE49-F238E27FC236}">
                        <a16:creationId xmlns:a16="http://schemas.microsoft.com/office/drawing/2014/main" id="{B8E43609-A282-A133-50B4-851657B99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0396" y="2557027"/>
                    <a:ext cx="32986" cy="46301"/>
                  </a:xfrm>
                  <a:prstGeom prst="rect">
                    <a:avLst/>
                  </a:prstGeom>
                  <a:solidFill>
                    <a:srgbClr val="E538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2" name="iṣḷíďé">
                    <a:extLst>
                      <a:ext uri="{FF2B5EF4-FFF2-40B4-BE49-F238E27FC236}">
                        <a16:creationId xmlns:a16="http://schemas.microsoft.com/office/drawing/2014/main" id="{FE11FF27-2A77-979D-7A34-B200BF2C2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9696" y="2395427"/>
                    <a:ext cx="165080" cy="207901"/>
                  </a:xfrm>
                  <a:prstGeom prst="rect">
                    <a:avLst/>
                  </a:prstGeom>
                  <a:solidFill>
                    <a:srgbClr val="E8E7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3" name="íš1iḑê">
                    <a:extLst>
                      <a:ext uri="{FF2B5EF4-FFF2-40B4-BE49-F238E27FC236}">
                        <a16:creationId xmlns:a16="http://schemas.microsoft.com/office/drawing/2014/main" id="{F46BAFAC-2FB0-9F03-DC21-DF56E8574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0550" y="1966311"/>
                    <a:ext cx="155093" cy="151916"/>
                  </a:xfrm>
                  <a:prstGeom prst="ellipse">
                    <a:avLst/>
                  </a:pr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4" name="iṥḻîďè">
                    <a:extLst>
                      <a:ext uri="{FF2B5EF4-FFF2-40B4-BE49-F238E27FC236}">
                        <a16:creationId xmlns:a16="http://schemas.microsoft.com/office/drawing/2014/main" id="{447CCC34-8C5A-F201-545D-23717F9E7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3371" y="2085089"/>
                    <a:ext cx="69452" cy="52807"/>
                  </a:xfrm>
                  <a:prstGeom prst="rect">
                    <a:avLst/>
                  </a:prstGeom>
                  <a:solidFill>
                    <a:srgbClr val="FFB8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5" name="í$ļïḑê">
                    <a:extLst>
                      <a:ext uri="{FF2B5EF4-FFF2-40B4-BE49-F238E27FC236}">
                        <a16:creationId xmlns:a16="http://schemas.microsoft.com/office/drawing/2014/main" id="{1B4FD325-3BFA-E860-9C3B-53D3FB319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3371" y="2085089"/>
                    <a:ext cx="69452" cy="528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6" name="íṣ1ídê">
                    <a:extLst>
                      <a:ext uri="{FF2B5EF4-FFF2-40B4-BE49-F238E27FC236}">
                        <a16:creationId xmlns:a16="http://schemas.microsoft.com/office/drawing/2014/main" id="{2844D848-7A20-A0BA-5B24-CE747BE2D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9685" y="1966311"/>
                    <a:ext cx="75958" cy="1715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2"/>
                      </a:cxn>
                      <a:cxn ang="0">
                        <a:pos x="10" y="52"/>
                      </a:cxn>
                      <a:cxn ang="0">
                        <a:pos x="10" y="44"/>
                      </a:cxn>
                      <a:cxn ang="0">
                        <a:pos x="23" y="2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2">
                        <a:moveTo>
                          <a:pt x="0" y="0"/>
                        </a:move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18" y="40"/>
                          <a:pt x="23" y="32"/>
                          <a:pt x="23" y="23"/>
                        </a:cubicBezTo>
                        <a:cubicBezTo>
                          <a:pt x="23" y="10"/>
                          <a:pt x="12" y="0"/>
                          <a:pt x="0" y="0"/>
                        </a:cubicBezTo>
                      </a:path>
                    </a:pathLst>
                  </a:custGeom>
                  <a:solidFill>
                    <a:srgbClr val="FF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7" name="ïśḷíḑè">
                    <a:extLst>
                      <a:ext uri="{FF2B5EF4-FFF2-40B4-BE49-F238E27FC236}">
                        <a16:creationId xmlns:a16="http://schemas.microsoft.com/office/drawing/2014/main" id="{EE1B976A-7F81-F341-44C3-04958B1C3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3536" y="2042268"/>
                    <a:ext cx="46150" cy="42821"/>
                  </a:xfrm>
                  <a:custGeom>
                    <a:avLst/>
                    <a:gdLst/>
                    <a:ahLst/>
                    <a:cxnLst>
                      <a:cxn ang="0">
                        <a:pos x="8" y="10"/>
                      </a:cxn>
                      <a:cxn ang="0">
                        <a:pos x="3" y="8"/>
                      </a:cxn>
                      <a:cxn ang="0">
                        <a:pos x="3" y="4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9" y="6"/>
                      </a:cxn>
                      <a:cxn ang="0">
                        <a:pos x="9" y="10"/>
                      </a:cxn>
                      <a:cxn ang="0">
                        <a:pos x="8" y="10"/>
                      </a:cxn>
                      <a:cxn ang="0">
                        <a:pos x="6" y="0"/>
                      </a:cxn>
                      <a:cxn ang="0">
                        <a:pos x="1" y="3"/>
                      </a:cxn>
                      <a:cxn ang="0">
                        <a:pos x="1" y="9"/>
                      </a:cxn>
                      <a:cxn ang="0">
                        <a:pos x="8" y="12"/>
                      </a:cxn>
                      <a:cxn ang="0">
                        <a:pos x="9" y="12"/>
                      </a:cxn>
                      <a:cxn ang="0">
                        <a:pos x="9" y="13"/>
                      </a:cxn>
                      <a:cxn ang="0">
                        <a:pos x="12" y="13"/>
                      </a:cxn>
                      <a:cxn ang="0">
                        <a:pos x="12" y="12"/>
                      </a:cxn>
                      <a:cxn ang="0">
                        <a:pos x="13" y="12"/>
                      </a:cxn>
                      <a:cxn ang="0">
                        <a:pos x="14" y="12"/>
                      </a:cxn>
                      <a:cxn ang="0">
                        <a:pos x="14" y="12"/>
                      </a:cxn>
                      <a:cxn ang="0">
                        <a:pos x="13" y="11"/>
                      </a:cxn>
                      <a:cxn ang="0">
                        <a:pos x="14" y="10"/>
                      </a:cxn>
                      <a:cxn ang="0">
                        <a:pos x="14" y="10"/>
                      </a:cxn>
                      <a:cxn ang="0">
                        <a:pos x="13" y="10"/>
                      </a:cxn>
                      <a:cxn ang="0">
                        <a:pos x="12" y="10"/>
                      </a:cxn>
                      <a:cxn ang="0">
                        <a:pos x="12" y="6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4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8"/>
                        </a:cubicBezTo>
                        <a:cubicBezTo>
                          <a:pt x="2" y="7"/>
                          <a:pt x="2" y="5"/>
                          <a:pt x="3" y="4"/>
                        </a:cubicBezTo>
                        <a:cubicBezTo>
                          <a:pt x="4" y="3"/>
                          <a:pt x="5" y="3"/>
                          <a:pt x="6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8" y="3"/>
                          <a:pt x="9" y="4"/>
                          <a:pt x="9" y="6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6" y="0"/>
                        </a:moveTo>
                        <a:cubicBezTo>
                          <a:pt x="4" y="0"/>
                          <a:pt x="2" y="1"/>
                          <a:pt x="1" y="3"/>
                        </a:cubicBezTo>
                        <a:cubicBezTo>
                          <a:pt x="0" y="5"/>
                          <a:pt x="0" y="7"/>
                          <a:pt x="1" y="9"/>
                        </a:cubicBezTo>
                        <a:cubicBezTo>
                          <a:pt x="2" y="11"/>
                          <a:pt x="5" y="12"/>
                          <a:pt x="8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2"/>
                          <a:pt x="13" y="12"/>
                          <a:pt x="14" y="12"/>
                        </a:cubicBezTo>
                        <a:cubicBezTo>
                          <a:pt x="14" y="12"/>
                          <a:pt x="14" y="12"/>
                          <a:pt x="14" y="12"/>
                        </a:cubicBezTo>
                        <a:cubicBezTo>
                          <a:pt x="13" y="12"/>
                          <a:pt x="13" y="12"/>
                          <a:pt x="13" y="11"/>
                        </a:cubicBezTo>
                        <a:cubicBezTo>
                          <a:pt x="13" y="11"/>
                          <a:pt x="13" y="10"/>
                          <a:pt x="14" y="10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10" y="1"/>
                          <a:pt x="8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</a:path>
                    </a:pathLst>
                  </a:custGeom>
                  <a:solidFill>
                    <a:srgbClr val="C67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8" name="išḻiḍé">
                    <a:extLst>
                      <a:ext uri="{FF2B5EF4-FFF2-40B4-BE49-F238E27FC236}">
                        <a16:creationId xmlns:a16="http://schemas.microsoft.com/office/drawing/2014/main" id="{0F87C810-767D-9E3B-B27F-8E8029B92E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3192" y="2085089"/>
                    <a:ext cx="9986" cy="5280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2" y="16"/>
                      </a:cxn>
                      <a:cxn ang="0">
                        <a:pos x="3" y="1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6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5"/>
                          <a:pt x="1" y="16"/>
                          <a:pt x="2" y="16"/>
                        </a:cubicBezTo>
                        <a:cubicBezTo>
                          <a:pt x="2" y="16"/>
                          <a:pt x="3" y="15"/>
                          <a:pt x="3" y="14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solidFill>
                    <a:srgbClr val="C67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399" name="íşľîdé">
                    <a:extLst>
                      <a:ext uri="{FF2B5EF4-FFF2-40B4-BE49-F238E27FC236}">
                        <a16:creationId xmlns:a16="http://schemas.microsoft.com/office/drawing/2014/main" id="{7A33DF28-46A9-5D07-544B-42AE49375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9685" y="2075254"/>
                    <a:ext cx="151" cy="665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68A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0" name="işlide">
                    <a:extLst>
                      <a:ext uri="{FF2B5EF4-FFF2-40B4-BE49-F238E27FC236}">
                        <a16:creationId xmlns:a16="http://schemas.microsoft.com/office/drawing/2014/main" id="{3CCD74DE-AEED-60EF-499F-C53205436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9685" y="2042268"/>
                    <a:ext cx="42972" cy="95628"/>
                  </a:xfrm>
                  <a:custGeom>
                    <a:avLst/>
                    <a:gdLst/>
                    <a:ahLst/>
                    <a:cxnLst>
                      <a:cxn ang="0">
                        <a:pos x="4" y="10"/>
                      </a:cxn>
                      <a:cxn ang="0">
                        <a:pos x="4" y="6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10" y="4"/>
                      </a:cxn>
                      <a:cxn ang="0">
                        <a:pos x="10" y="8"/>
                      </a:cxn>
                      <a:cxn ang="0">
                        <a:pos x="5" y="10"/>
                      </a:cxn>
                      <a:cxn ang="0">
                        <a:pos x="4" y="1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1" y="6"/>
                      </a:cxn>
                      <a:cxn ang="0">
                        <a:pos x="1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1" y="12"/>
                      </a:cxn>
                      <a:cxn ang="0">
                        <a:pos x="1" y="27"/>
                      </a:cxn>
                      <a:cxn ang="0">
                        <a:pos x="3" y="29"/>
                      </a:cxn>
                      <a:cxn ang="0">
                        <a:pos x="4" y="27"/>
                      </a:cxn>
                      <a:cxn ang="0">
                        <a:pos x="4" y="12"/>
                      </a:cxn>
                      <a:cxn ang="0">
                        <a:pos x="5" y="12"/>
                      </a:cxn>
                      <a:cxn ang="0">
                        <a:pos x="12" y="9"/>
                      </a:cxn>
                      <a:cxn ang="0">
                        <a:pos x="12" y="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29">
                        <a:moveTo>
                          <a:pt x="4" y="10"/>
                        </a:move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4"/>
                          <a:pt x="5" y="3"/>
                          <a:pt x="6" y="3"/>
                        </a:cubicBezTo>
                        <a:cubicBezTo>
                          <a:pt x="6" y="3"/>
                          <a:pt x="7" y="3"/>
                          <a:pt x="7" y="3"/>
                        </a:cubicBezTo>
                        <a:cubicBezTo>
                          <a:pt x="8" y="3"/>
                          <a:pt x="9" y="3"/>
                          <a:pt x="10" y="4"/>
                        </a:cubicBezTo>
                        <a:cubicBezTo>
                          <a:pt x="11" y="5"/>
                          <a:pt x="11" y="7"/>
                          <a:pt x="10" y="8"/>
                        </a:cubicBezTo>
                        <a:cubicBezTo>
                          <a:pt x="9" y="9"/>
                          <a:pt x="8" y="10"/>
                          <a:pt x="5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moveTo>
                          <a:pt x="7" y="0"/>
                        </a:move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3" y="1"/>
                          <a:pt x="1" y="3"/>
                          <a:pt x="1" y="6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8"/>
                          <a:pt x="2" y="29"/>
                          <a:pt x="3" y="29"/>
                        </a:cubicBezTo>
                        <a:cubicBezTo>
                          <a:pt x="3" y="29"/>
                          <a:pt x="4" y="28"/>
                          <a:pt x="4" y="27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8" y="12"/>
                          <a:pt x="11" y="11"/>
                          <a:pt x="12" y="9"/>
                        </a:cubicBezTo>
                        <a:cubicBezTo>
                          <a:pt x="13" y="7"/>
                          <a:pt x="13" y="5"/>
                          <a:pt x="12" y="3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rgbClr val="C68A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1" name="î$1îdè">
                    <a:extLst>
                      <a:ext uri="{FF2B5EF4-FFF2-40B4-BE49-F238E27FC236}">
                        <a16:creationId xmlns:a16="http://schemas.microsoft.com/office/drawing/2014/main" id="{E343C12A-28DA-9B20-66BF-E036C5C33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6508" y="2075254"/>
                    <a:ext cx="3178" cy="665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C67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2" name="î$ḷíḋe">
                    <a:extLst>
                      <a:ext uri="{FF2B5EF4-FFF2-40B4-BE49-F238E27FC236}">
                        <a16:creationId xmlns:a16="http://schemas.microsoft.com/office/drawing/2014/main" id="{5D93CCE1-F76A-4137-1919-61CE584D15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0028" y="2154389"/>
                    <a:ext cx="56136" cy="39643"/>
                  </a:xfrm>
                  <a:custGeom>
                    <a:avLst/>
                    <a:gdLst/>
                    <a:ahLst/>
                    <a:cxnLst>
                      <a:cxn ang="0">
                        <a:pos x="13" y="12"/>
                      </a:cxn>
                      <a:cxn ang="0">
                        <a:pos x="4" y="12"/>
                      </a:cxn>
                      <a:cxn ang="0">
                        <a:pos x="0" y="7"/>
                      </a:cxn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17" y="7"/>
                      </a:cxn>
                      <a:cxn ang="0">
                        <a:pos x="13" y="12"/>
                      </a:cxn>
                    </a:cxnLst>
                    <a:rect l="0" t="0" r="r" b="b"/>
                    <a:pathLst>
                      <a:path w="17" h="12">
                        <a:moveTo>
                          <a:pt x="13" y="12"/>
                        </a:move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2" y="12"/>
                          <a:pt x="0" y="10"/>
                          <a:pt x="0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17" y="10"/>
                          <a:pt x="15" y="12"/>
                          <a:pt x="13" y="12"/>
                        </a:cubicBezTo>
                        <a:close/>
                      </a:path>
                    </a:pathLst>
                  </a:custGeom>
                  <a:solidFill>
                    <a:srgbClr val="6768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3" name="iŝḻíḍe">
                    <a:extLst>
                      <a:ext uri="{FF2B5EF4-FFF2-40B4-BE49-F238E27FC236}">
                        <a16:creationId xmlns:a16="http://schemas.microsoft.com/office/drawing/2014/main" id="{B37BC49B-C4F4-100B-CC7B-C8DAA1EA1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3371" y="2131390"/>
                    <a:ext cx="69452" cy="49479"/>
                  </a:xfrm>
                  <a:custGeom>
                    <a:avLst/>
                    <a:gdLst/>
                    <a:ahLst/>
                    <a:cxnLst>
                      <a:cxn ang="0">
                        <a:pos x="20" y="15"/>
                      </a:cxn>
                      <a:cxn ang="0">
                        <a:pos x="1" y="15"/>
                      </a:cxn>
                      <a:cxn ang="0">
                        <a:pos x="0" y="14"/>
                      </a:cxn>
                      <a:cxn ang="0">
                        <a:pos x="0" y="0"/>
                      </a:cxn>
                      <a:cxn ang="0">
                        <a:pos x="21" y="0"/>
                      </a:cxn>
                      <a:cxn ang="0">
                        <a:pos x="21" y="14"/>
                      </a:cxn>
                      <a:cxn ang="0">
                        <a:pos x="20" y="15"/>
                      </a:cxn>
                    </a:cxnLst>
                    <a:rect l="0" t="0" r="r" b="b"/>
                    <a:pathLst>
                      <a:path w="21" h="15">
                        <a:moveTo>
                          <a:pt x="20" y="15"/>
                        </a:move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0" y="15"/>
                          <a:pt x="0" y="15"/>
                          <a:pt x="0" y="1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5"/>
                          <a:pt x="21" y="15"/>
                          <a:pt x="20" y="15"/>
                        </a:cubicBezTo>
                        <a:close/>
                      </a:path>
                    </a:pathLst>
                  </a:custGeom>
                  <a:solidFill>
                    <a:srgbClr val="9A9B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4" name="í$ḷïḑé">
                    <a:extLst>
                      <a:ext uri="{FF2B5EF4-FFF2-40B4-BE49-F238E27FC236}">
                        <a16:creationId xmlns:a16="http://schemas.microsoft.com/office/drawing/2014/main" id="{69399A7D-C637-C5B8-8768-8885B463CA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864" y="2137897"/>
                    <a:ext cx="82464" cy="13315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24" y="0"/>
                      </a:cxn>
                      <a:cxn ang="0">
                        <a:pos x="25" y="2"/>
                      </a:cxn>
                      <a:cxn ang="0">
                        <a:pos x="24" y="4"/>
                      </a:cxn>
                    </a:cxnLst>
                    <a:rect l="0" t="0" r="r" b="b"/>
                    <a:pathLst>
                      <a:path w="25" h="4">
                        <a:moveTo>
                          <a:pt x="24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5" y="0"/>
                          <a:pt x="25" y="1"/>
                          <a:pt x="25" y="2"/>
                        </a:cubicBezTo>
                        <a:cubicBezTo>
                          <a:pt x="25" y="3"/>
                          <a:pt x="25" y="4"/>
                          <a:pt x="24" y="4"/>
                        </a:cubicBezTo>
                        <a:close/>
                      </a:path>
                    </a:pathLst>
                  </a:custGeom>
                  <a:solidFill>
                    <a:srgbClr val="6768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5" name="îŝľíde">
                    <a:extLst>
                      <a:ext uri="{FF2B5EF4-FFF2-40B4-BE49-F238E27FC236}">
                        <a16:creationId xmlns:a16="http://schemas.microsoft.com/office/drawing/2014/main" id="{1AB789A6-04EB-D645-C401-E7451B1B1D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864" y="2161047"/>
                    <a:ext cx="82464" cy="9986"/>
                  </a:xfrm>
                  <a:custGeom>
                    <a:avLst/>
                    <a:gdLst/>
                    <a:ahLst/>
                    <a:cxnLst>
                      <a:cxn ang="0">
                        <a:pos x="24" y="3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24" y="0"/>
                      </a:cxn>
                      <a:cxn ang="0">
                        <a:pos x="25" y="1"/>
                      </a:cxn>
                      <a:cxn ang="0">
                        <a:pos x="24" y="3"/>
                      </a:cxn>
                    </a:cxnLst>
                    <a:rect l="0" t="0" r="r" b="b"/>
                    <a:pathLst>
                      <a:path w="25" h="3">
                        <a:moveTo>
                          <a:pt x="24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5" y="0"/>
                          <a:pt x="25" y="0"/>
                          <a:pt x="25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lose/>
                      </a:path>
                    </a:pathLst>
                  </a:custGeom>
                  <a:solidFill>
                    <a:srgbClr val="6768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6" name="íṣlîďè">
                    <a:extLst>
                      <a:ext uri="{FF2B5EF4-FFF2-40B4-BE49-F238E27FC236}">
                        <a16:creationId xmlns:a16="http://schemas.microsoft.com/office/drawing/2014/main" id="{36C706AD-A44D-94F4-11AB-FCDE4F86F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9685" y="2137897"/>
                    <a:ext cx="39643" cy="1331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2" y="2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2" h="4">
                        <a:moveTo>
                          <a:pt x="1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2" y="4"/>
                          <a:pt x="12" y="3"/>
                          <a:pt x="12" y="2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DADA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7" name="iṩḷîḓe">
                    <a:extLst>
                      <a:ext uri="{FF2B5EF4-FFF2-40B4-BE49-F238E27FC236}">
                        <a16:creationId xmlns:a16="http://schemas.microsoft.com/office/drawing/2014/main" id="{C5C6BE00-A98F-E05E-284A-C08D66559B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9685" y="2161047"/>
                    <a:ext cx="39643" cy="9986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2" y="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2" h="3">
                        <a:moveTo>
                          <a:pt x="1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2" y="3"/>
                          <a:pt x="12" y="2"/>
                          <a:pt x="12" y="1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DADA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8" name="ïšļiḍè">
                    <a:extLst>
                      <a:ext uri="{FF2B5EF4-FFF2-40B4-BE49-F238E27FC236}">
                        <a16:creationId xmlns:a16="http://schemas.microsoft.com/office/drawing/2014/main" id="{7836CBBF-C8A1-5166-8340-C8AD7FEE34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3179" y="1916832"/>
                    <a:ext cx="9835" cy="42972"/>
                  </a:xfrm>
                  <a:custGeom>
                    <a:avLst/>
                    <a:gdLst/>
                    <a:ahLst/>
                    <a:cxnLst>
                      <a:cxn ang="0">
                        <a:pos x="2" y="13"/>
                      </a:cxn>
                      <a:cxn ang="0">
                        <a:pos x="0" y="11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  <a:cxn ang="0">
                        <a:pos x="3" y="2"/>
                      </a:cxn>
                      <a:cxn ang="0">
                        <a:pos x="3" y="11"/>
                      </a:cxn>
                      <a:cxn ang="0">
                        <a:pos x="2" y="13"/>
                      </a:cxn>
                    </a:cxnLst>
                    <a:rect l="0" t="0" r="r" b="b"/>
                    <a:pathLst>
                      <a:path w="3" h="13">
                        <a:moveTo>
                          <a:pt x="2" y="13"/>
                        </a:moveTo>
                        <a:cubicBezTo>
                          <a:pt x="1" y="13"/>
                          <a:pt x="0" y="12"/>
                          <a:pt x="0" y="1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2" y="0"/>
                          <a:pt x="3" y="1"/>
                          <a:pt x="3" y="2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09" name="ïŝļiḓê">
                    <a:extLst>
                      <a:ext uri="{FF2B5EF4-FFF2-40B4-BE49-F238E27FC236}">
                        <a16:creationId xmlns:a16="http://schemas.microsoft.com/office/drawing/2014/main" id="{BD023C4A-CDC9-21DA-5E7C-3E3AB4951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4249" y="2038940"/>
                    <a:ext cx="39643" cy="6658"/>
                  </a:xfrm>
                  <a:custGeom>
                    <a:avLst/>
                    <a:gdLst/>
                    <a:ahLst/>
                    <a:cxnLst>
                      <a:cxn ang="0">
                        <a:pos x="11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1" y="0"/>
                      </a:cxn>
                      <a:cxn ang="0">
                        <a:pos x="12" y="1"/>
                      </a:cxn>
                      <a:cxn ang="0">
                        <a:pos x="11" y="2"/>
                      </a:cxn>
                    </a:cxnLst>
                    <a:rect l="0" t="0" r="r" b="b"/>
                    <a:pathLst>
                      <a:path w="12" h="2">
                        <a:moveTo>
                          <a:pt x="1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1" y="0"/>
                          <a:pt x="12" y="0"/>
                          <a:pt x="12" y="1"/>
                        </a:cubicBezTo>
                        <a:cubicBezTo>
                          <a:pt x="12" y="2"/>
                          <a:pt x="11" y="2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0" name="iŝḷîdè">
                    <a:extLst>
                      <a:ext uri="{FF2B5EF4-FFF2-40B4-BE49-F238E27FC236}">
                        <a16:creationId xmlns:a16="http://schemas.microsoft.com/office/drawing/2014/main" id="{8A7A4A8B-2CAA-20C7-5812-1316AD99D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7056" y="1936654"/>
                    <a:ext cx="26479" cy="36315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6" y="10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8" y="9"/>
                      </a:cxn>
                      <a:cxn ang="0">
                        <a:pos x="8" y="10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8" h="11">
                        <a:moveTo>
                          <a:pt x="7" y="11"/>
                        </a:moveTo>
                        <a:cubicBezTo>
                          <a:pt x="6" y="11"/>
                          <a:pt x="6" y="10"/>
                          <a:pt x="6" y="1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10"/>
                          <a:pt x="8" y="10"/>
                        </a:cubicBez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1" name="ï$1îďé">
                    <a:extLst>
                      <a:ext uri="{FF2B5EF4-FFF2-40B4-BE49-F238E27FC236}">
                        <a16:creationId xmlns:a16="http://schemas.microsoft.com/office/drawing/2014/main" id="{F7A6B945-F4AC-B6E5-61CD-0529A698F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7564" y="1982803"/>
                    <a:ext cx="36315" cy="23151"/>
                  </a:xfrm>
                  <a:custGeom>
                    <a:avLst/>
                    <a:gdLst/>
                    <a:ahLst/>
                    <a:cxnLst>
                      <a:cxn ang="0">
                        <a:pos x="10" y="7"/>
                      </a:cxn>
                      <a:cxn ang="0">
                        <a:pos x="9" y="7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  <a:cxn ang="0">
                        <a:pos x="2" y="1"/>
                      </a:cxn>
                      <a:cxn ang="0">
                        <a:pos x="10" y="5"/>
                      </a:cxn>
                      <a:cxn ang="0">
                        <a:pos x="11" y="6"/>
                      </a:cxn>
                      <a:cxn ang="0">
                        <a:pos x="10" y="7"/>
                      </a:cxn>
                    </a:cxnLst>
                    <a:rect l="0" t="0" r="r" b="b"/>
                    <a:pathLst>
                      <a:path w="11" h="7">
                        <a:moveTo>
                          <a:pt x="10" y="7"/>
                        </a:move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2" y="1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7"/>
                          <a:pt x="10" y="7"/>
                          <a:pt x="10" y="7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2" name="ïṩḷîḋê">
                    <a:extLst>
                      <a:ext uri="{FF2B5EF4-FFF2-40B4-BE49-F238E27FC236}">
                        <a16:creationId xmlns:a16="http://schemas.microsoft.com/office/drawing/2014/main" id="{C120990A-E3E9-8229-F1FF-75F105439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2301" y="2038940"/>
                    <a:ext cx="39643" cy="6658"/>
                  </a:xfrm>
                  <a:custGeom>
                    <a:avLst/>
                    <a:gdLst/>
                    <a:ahLst/>
                    <a:cxnLst>
                      <a:cxn ang="0">
                        <a:pos x="11" y="2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11" y="0"/>
                      </a:cxn>
                      <a:cxn ang="0">
                        <a:pos x="12" y="1"/>
                      </a:cxn>
                      <a:cxn ang="0">
                        <a:pos x="11" y="2"/>
                      </a:cxn>
                    </a:cxnLst>
                    <a:rect l="0" t="0" r="r" b="b"/>
                    <a:pathLst>
                      <a:path w="12" h="2">
                        <a:moveTo>
                          <a:pt x="11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0"/>
                          <a:pt x="12" y="0"/>
                          <a:pt x="12" y="1"/>
                        </a:cubicBezTo>
                        <a:cubicBezTo>
                          <a:pt x="12" y="2"/>
                          <a:pt x="12" y="2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3" name="iṧļîďé">
                    <a:extLst>
                      <a:ext uri="{FF2B5EF4-FFF2-40B4-BE49-F238E27FC236}">
                        <a16:creationId xmlns:a16="http://schemas.microsoft.com/office/drawing/2014/main" id="{B9EC9D1B-F9A7-2487-2F4C-25FAC0F5E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12657" y="1936654"/>
                    <a:ext cx="26479" cy="36315"/>
                  </a:xfrm>
                  <a:custGeom>
                    <a:avLst/>
                    <a:gdLst/>
                    <a:ahLst/>
                    <a:cxnLst>
                      <a:cxn ang="0">
                        <a:pos x="1" y="11"/>
                      </a:cxn>
                      <a:cxn ang="0">
                        <a:pos x="1" y="10"/>
                      </a:cxn>
                      <a:cxn ang="0">
                        <a:pos x="0" y="9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7" y="2"/>
                      </a:cxn>
                      <a:cxn ang="0">
                        <a:pos x="2" y="10"/>
                      </a:cxn>
                      <a:cxn ang="0">
                        <a:pos x="1" y="11"/>
                      </a:cxn>
                    </a:cxnLst>
                    <a:rect l="0" t="0" r="r" b="b"/>
                    <a:pathLst>
                      <a:path w="8" h="11">
                        <a:moveTo>
                          <a:pt x="1" y="11"/>
                        </a:move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0" y="10"/>
                          <a:pt x="0" y="9"/>
                          <a:pt x="0" y="9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6" y="0"/>
                          <a:pt x="6" y="0"/>
                          <a:pt x="7" y="1"/>
                        </a:cubicBezTo>
                        <a:cubicBezTo>
                          <a:pt x="8" y="1"/>
                          <a:pt x="8" y="2"/>
                          <a:pt x="7" y="2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2" y="11"/>
                          <a:pt x="1" y="11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4" name="ïśliḍè">
                    <a:extLst>
                      <a:ext uri="{FF2B5EF4-FFF2-40B4-BE49-F238E27FC236}">
                        <a16:creationId xmlns:a16="http://schemas.microsoft.com/office/drawing/2014/main" id="{70E940F9-0D1E-66CE-5A76-17807A558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2314" y="1982803"/>
                    <a:ext cx="36315" cy="23151"/>
                  </a:xfrm>
                  <a:custGeom>
                    <a:avLst/>
                    <a:gdLst/>
                    <a:ahLst/>
                    <a:cxnLst>
                      <a:cxn ang="0">
                        <a:pos x="2" y="7"/>
                      </a:cxn>
                      <a:cxn ang="0">
                        <a:pos x="0" y="6"/>
                      </a:cxn>
                      <a:cxn ang="0">
                        <a:pos x="1" y="5"/>
                      </a:cxn>
                      <a:cxn ang="0">
                        <a:pos x="9" y="1"/>
                      </a:cxn>
                      <a:cxn ang="0">
                        <a:pos x="11" y="1"/>
                      </a:cxn>
                      <a:cxn ang="0">
                        <a:pos x="11" y="3"/>
                      </a:cxn>
                      <a:cxn ang="0">
                        <a:pos x="2" y="7"/>
                      </a:cxn>
                    </a:cxnLst>
                    <a:rect l="0" t="0" r="r" b="b"/>
                    <a:pathLst>
                      <a:path w="11" h="7">
                        <a:moveTo>
                          <a:pt x="2" y="7"/>
                        </a:moveTo>
                        <a:cubicBezTo>
                          <a:pt x="1" y="7"/>
                          <a:pt x="1" y="7"/>
                          <a:pt x="0" y="6"/>
                        </a:cubicBezTo>
                        <a:cubicBezTo>
                          <a:pt x="0" y="6"/>
                          <a:pt x="0" y="5"/>
                          <a:pt x="1" y="5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0" y="0"/>
                          <a:pt x="11" y="0"/>
                          <a:pt x="11" y="1"/>
                        </a:cubicBezTo>
                        <a:cubicBezTo>
                          <a:pt x="11" y="2"/>
                          <a:pt x="11" y="3"/>
                          <a:pt x="11" y="3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FFB8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5" name="î$ḷíḑe">
                    <a:extLst>
                      <a:ext uri="{FF2B5EF4-FFF2-40B4-BE49-F238E27FC236}">
                        <a16:creationId xmlns:a16="http://schemas.microsoft.com/office/drawing/2014/main" id="{CEDB2D0D-D489-1AB6-15BA-2B69246E5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411920"/>
                    <a:ext cx="52807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6" name="îŝlíďè">
                    <a:extLst>
                      <a:ext uri="{FF2B5EF4-FFF2-40B4-BE49-F238E27FC236}">
                        <a16:creationId xmlns:a16="http://schemas.microsoft.com/office/drawing/2014/main" id="{8234AD79-9005-CAC5-CEBB-4090B97D4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438248"/>
                    <a:ext cx="95780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7" name="iṩḻïḋê">
                    <a:extLst>
                      <a:ext uri="{FF2B5EF4-FFF2-40B4-BE49-F238E27FC236}">
                        <a16:creationId xmlns:a16="http://schemas.microsoft.com/office/drawing/2014/main" id="{A2B3BB9A-7100-D57C-9649-6C951FD28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1804" y="2438248"/>
                    <a:ext cx="36315" cy="46301"/>
                  </a:xfrm>
                  <a:prstGeom prst="rect">
                    <a:avLst/>
                  </a:prstGeom>
                  <a:solidFill>
                    <a:srgbClr val="91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8" name="î$ļîďe">
                    <a:extLst>
                      <a:ext uri="{FF2B5EF4-FFF2-40B4-BE49-F238E27FC236}">
                        <a16:creationId xmlns:a16="http://schemas.microsoft.com/office/drawing/2014/main" id="{31A44621-C2A8-E63D-021D-719D1CCD0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454741"/>
                    <a:ext cx="46301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19" name="íṥḻiḑê">
                    <a:extLst>
                      <a:ext uri="{FF2B5EF4-FFF2-40B4-BE49-F238E27FC236}">
                        <a16:creationId xmlns:a16="http://schemas.microsoft.com/office/drawing/2014/main" id="{2A3619AD-933E-F949-D091-808D16291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2325" y="2454741"/>
                    <a:ext cx="39643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0" name="iŝḷîďé">
                    <a:extLst>
                      <a:ext uri="{FF2B5EF4-FFF2-40B4-BE49-F238E27FC236}">
                        <a16:creationId xmlns:a16="http://schemas.microsoft.com/office/drawing/2014/main" id="{41446B36-5A99-0038-2331-AD280DB65E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474562"/>
                    <a:ext cx="32986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1" name="ïṣḻîďé">
                    <a:extLst>
                      <a:ext uri="{FF2B5EF4-FFF2-40B4-BE49-F238E27FC236}">
                        <a16:creationId xmlns:a16="http://schemas.microsoft.com/office/drawing/2014/main" id="{3CA28602-FAED-8E2E-C220-89CC2CA34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2147" y="2474562"/>
                    <a:ext cx="19822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2" name="îšḻiḍè">
                    <a:extLst>
                      <a:ext uri="{FF2B5EF4-FFF2-40B4-BE49-F238E27FC236}">
                        <a16:creationId xmlns:a16="http://schemas.microsoft.com/office/drawing/2014/main" id="{55FFBF93-94AD-8B00-E232-A79A354FA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9161" y="2474562"/>
                    <a:ext cx="26328" cy="9986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3" name="îş1íḑè">
                    <a:extLst>
                      <a:ext uri="{FF2B5EF4-FFF2-40B4-BE49-F238E27FC236}">
                        <a16:creationId xmlns:a16="http://schemas.microsoft.com/office/drawing/2014/main" id="{E853EB70-4BEB-7077-281F-184267F6A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491055"/>
                    <a:ext cx="56136" cy="13164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4" name="ïslïďê">
                    <a:extLst>
                      <a:ext uri="{FF2B5EF4-FFF2-40B4-BE49-F238E27FC236}">
                        <a16:creationId xmlns:a16="http://schemas.microsoft.com/office/drawing/2014/main" id="{34AEDFC9-0B76-C138-FD10-E5218FBFB1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8805" y="2517534"/>
                    <a:ext cx="59314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5" name="íṥ1íde">
                    <a:extLst>
                      <a:ext uri="{FF2B5EF4-FFF2-40B4-BE49-F238E27FC236}">
                        <a16:creationId xmlns:a16="http://schemas.microsoft.com/office/drawing/2014/main" id="{B035E5CF-16FE-F408-4F99-89926F353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2490" y="2537356"/>
                    <a:ext cx="39492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6" name="îṩļídé">
                    <a:extLst>
                      <a:ext uri="{FF2B5EF4-FFF2-40B4-BE49-F238E27FC236}">
                        <a16:creationId xmlns:a16="http://schemas.microsoft.com/office/drawing/2014/main" id="{D8CCD4E8-6F62-C566-C196-D085B9B0A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1968" y="2537356"/>
                    <a:ext cx="46150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7" name="işlïḓe">
                    <a:extLst>
                      <a:ext uri="{FF2B5EF4-FFF2-40B4-BE49-F238E27FC236}">
                        <a16:creationId xmlns:a16="http://schemas.microsoft.com/office/drawing/2014/main" id="{16ABF649-E38C-C6F7-1539-93F56CD5D2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1982" y="2553849"/>
                    <a:ext cx="56136" cy="13164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8" name="iś1íḍé">
                    <a:extLst>
                      <a:ext uri="{FF2B5EF4-FFF2-40B4-BE49-F238E27FC236}">
                        <a16:creationId xmlns:a16="http://schemas.microsoft.com/office/drawing/2014/main" id="{7BE59B02-506B-CAEC-FE5A-5388D84FE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2490" y="2553849"/>
                    <a:ext cx="29657" cy="13164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29" name="ïş1íḓê">
                    <a:extLst>
                      <a:ext uri="{FF2B5EF4-FFF2-40B4-BE49-F238E27FC236}">
                        <a16:creationId xmlns:a16="http://schemas.microsoft.com/office/drawing/2014/main" id="{26E177A9-1CC4-A046-93DF-5B479E129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573671"/>
                    <a:ext cx="95780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0" name="ísḷïḋè">
                    <a:extLst>
                      <a:ext uri="{FF2B5EF4-FFF2-40B4-BE49-F238E27FC236}">
                        <a16:creationId xmlns:a16="http://schemas.microsoft.com/office/drawing/2014/main" id="{7360F5F7-C47A-7EA1-AE4A-E805ACFCE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189" y="2517534"/>
                    <a:ext cx="32986" cy="49479"/>
                  </a:xfrm>
                  <a:prstGeom prst="rect">
                    <a:avLst/>
                  </a:prstGeom>
                  <a:solidFill>
                    <a:srgbClr val="91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431" name="íśḷîḍê">
                    <a:extLst>
                      <a:ext uri="{FF2B5EF4-FFF2-40B4-BE49-F238E27FC236}">
                        <a16:creationId xmlns:a16="http://schemas.microsoft.com/office/drawing/2014/main" id="{0D18BA29-0D91-4A18-B559-04C5D7441D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2490" y="2517534"/>
                    <a:ext cx="9835" cy="9835"/>
                  </a:xfrm>
                  <a:prstGeom prst="rect">
                    <a:avLst/>
                  </a:prstGeom>
                  <a:solidFill>
                    <a:srgbClr val="C7CD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cxnSp>
              <p:nvCxnSpPr>
                <p:cNvPr id="255" name="直接连接符 7">
                  <a:extLst>
                    <a:ext uri="{FF2B5EF4-FFF2-40B4-BE49-F238E27FC236}">
                      <a16:creationId xmlns:a16="http://schemas.microsoft.com/office/drawing/2014/main" id="{F5CC91AA-C241-435C-1434-190889A6E01A}"/>
                    </a:ext>
                  </a:extLst>
                </p:cNvPr>
                <p:cNvCxnSpPr/>
                <p:nvPr/>
              </p:nvCxnSpPr>
              <p:spPr>
                <a:xfrm>
                  <a:off x="6400397" y="1607840"/>
                  <a:ext cx="0" cy="227341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ïš1íḑe">
                  <a:extLst>
                    <a:ext uri="{FF2B5EF4-FFF2-40B4-BE49-F238E27FC236}">
                      <a16:creationId xmlns:a16="http://schemas.microsoft.com/office/drawing/2014/main" id="{0443858E-FBE9-576B-8C26-6B36FBCEA354}"/>
                    </a:ext>
                  </a:extLst>
                </p:cNvPr>
                <p:cNvSpPr/>
                <p:nvPr/>
              </p:nvSpPr>
              <p:spPr>
                <a:xfrm>
                  <a:off x="5101194" y="160784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rPr>
                    <a:t>1</a:t>
                  </a:r>
                </a:p>
              </p:txBody>
            </p:sp>
            <p:sp>
              <p:nvSpPr>
                <p:cNvPr id="257" name="iśļîďe">
                  <a:extLst>
                    <a:ext uri="{FF2B5EF4-FFF2-40B4-BE49-F238E27FC236}">
                      <a16:creationId xmlns:a16="http://schemas.microsoft.com/office/drawing/2014/main" id="{D1873724-CEE4-8873-700F-84B28C648E8C}"/>
                    </a:ext>
                  </a:extLst>
                </p:cNvPr>
                <p:cNvSpPr/>
                <p:nvPr/>
              </p:nvSpPr>
              <p:spPr>
                <a:xfrm>
                  <a:off x="7554767" y="160784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rPr>
                    <a:t>2</a:t>
                  </a:r>
                </a:p>
              </p:txBody>
            </p:sp>
            <p:sp>
              <p:nvSpPr>
                <p:cNvPr id="258" name="ï$ḷïḑé">
                  <a:extLst>
                    <a:ext uri="{FF2B5EF4-FFF2-40B4-BE49-F238E27FC236}">
                      <a16:creationId xmlns:a16="http://schemas.microsoft.com/office/drawing/2014/main" id="{DFA4AA1A-01C1-0FAE-C656-E36DBFDC6AB1}"/>
                    </a:ext>
                  </a:extLst>
                </p:cNvPr>
                <p:cNvSpPr/>
                <p:nvPr/>
              </p:nvSpPr>
              <p:spPr>
                <a:xfrm>
                  <a:off x="10037075" y="160784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259" name="直接连接符 11">
                  <a:extLst>
                    <a:ext uri="{FF2B5EF4-FFF2-40B4-BE49-F238E27FC236}">
                      <a16:creationId xmlns:a16="http://schemas.microsoft.com/office/drawing/2014/main" id="{F6D803AE-43C0-5394-E1DF-23D46BDF8C61}"/>
                    </a:ext>
                  </a:extLst>
                </p:cNvPr>
                <p:cNvCxnSpPr/>
                <p:nvPr/>
              </p:nvCxnSpPr>
              <p:spPr>
                <a:xfrm>
                  <a:off x="9048328" y="1607840"/>
                  <a:ext cx="0" cy="227341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9" name="文本框 464">
                <a:extLst>
                  <a:ext uri="{FF2B5EF4-FFF2-40B4-BE49-F238E27FC236}">
                    <a16:creationId xmlns:a16="http://schemas.microsoft.com/office/drawing/2014/main" id="{BB9522FF-CD35-F76F-6C07-B8E54E2180FE}"/>
                  </a:ext>
                </a:extLst>
              </p:cNvPr>
              <p:cNvSpPr txBox="1"/>
              <p:nvPr/>
            </p:nvSpPr>
            <p:spPr>
              <a:xfrm>
                <a:off x="2445111" y="4778295"/>
                <a:ext cx="1862835" cy="43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376073"/>
                    </a:solidFill>
                    <a:latin typeface="Montserrat Light" panose="00000400000000000000" pitchFamily="2" charset="0"/>
                  </a:rPr>
                  <a:t>Individual</a:t>
                </a:r>
                <a:r>
                  <a:rPr lang="en-US" altLang="zh-CN" sz="2000" b="1" dirty="0">
                    <a:solidFill>
                      <a:srgbClr val="376073"/>
                    </a:solidFill>
                    <a:latin typeface="+mn-ea"/>
                  </a:rPr>
                  <a:t> </a:t>
                </a:r>
                <a:endParaRPr lang="zh-CN" altLang="en-US" sz="2000" b="1" dirty="0">
                  <a:solidFill>
                    <a:srgbClr val="376073"/>
                  </a:solidFill>
                  <a:latin typeface="+mn-ea"/>
                </a:endParaRPr>
              </a:p>
            </p:txBody>
          </p:sp>
          <p:sp>
            <p:nvSpPr>
              <p:cNvPr id="250" name="文本框 467">
                <a:extLst>
                  <a:ext uri="{FF2B5EF4-FFF2-40B4-BE49-F238E27FC236}">
                    <a16:creationId xmlns:a16="http://schemas.microsoft.com/office/drawing/2014/main" id="{150FC9ED-010E-A7AA-8035-8FC610EAD9E5}"/>
                  </a:ext>
                </a:extLst>
              </p:cNvPr>
              <p:cNvSpPr txBox="1"/>
              <p:nvPr/>
            </p:nvSpPr>
            <p:spPr>
              <a:xfrm>
                <a:off x="5167792" y="4778295"/>
                <a:ext cx="1862835" cy="43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376073"/>
                    </a:solidFill>
                    <a:latin typeface="Montserrat Light" panose="00000400000000000000" pitchFamily="2" charset="0"/>
                  </a:rPr>
                  <a:t>Grupal</a:t>
                </a:r>
                <a:r>
                  <a:rPr lang="en-US" altLang="zh-CN" sz="1600" b="1" dirty="0">
                    <a:solidFill>
                      <a:srgbClr val="376073"/>
                    </a:solidFill>
                    <a:latin typeface="+mn-ea"/>
                  </a:rPr>
                  <a:t> </a:t>
                </a:r>
                <a:endParaRPr lang="zh-CN" altLang="en-US" sz="1600" b="1" dirty="0">
                  <a:solidFill>
                    <a:srgbClr val="376073"/>
                  </a:solidFill>
                  <a:latin typeface="+mn-ea"/>
                </a:endParaRPr>
              </a:p>
            </p:txBody>
          </p:sp>
          <p:sp>
            <p:nvSpPr>
              <p:cNvPr id="251" name="文本框 470">
                <a:extLst>
                  <a:ext uri="{FF2B5EF4-FFF2-40B4-BE49-F238E27FC236}">
                    <a16:creationId xmlns:a16="http://schemas.microsoft.com/office/drawing/2014/main" id="{970FF66D-DEE2-C6D4-9407-5F5A84C65D20}"/>
                  </a:ext>
                </a:extLst>
              </p:cNvPr>
              <p:cNvSpPr txBox="1"/>
              <p:nvPr/>
            </p:nvSpPr>
            <p:spPr>
              <a:xfrm>
                <a:off x="7864325" y="4778295"/>
                <a:ext cx="1862835" cy="43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376073"/>
                    </a:solidFill>
                    <a:latin typeface="Montserrat Light" panose="00000400000000000000" pitchFamily="2" charset="0"/>
                  </a:rPr>
                  <a:t>Multidiscipinario</a:t>
                </a:r>
                <a:r>
                  <a:rPr lang="en-US" altLang="zh-CN" sz="1600" b="1" dirty="0">
                    <a:solidFill>
                      <a:srgbClr val="376073"/>
                    </a:solidFill>
                    <a:latin typeface="+mn-ea"/>
                  </a:rPr>
                  <a:t> </a:t>
                </a:r>
                <a:endParaRPr lang="zh-CN" altLang="en-US" sz="1600" b="1" dirty="0">
                  <a:solidFill>
                    <a:srgbClr val="376073"/>
                  </a:solidFill>
                  <a:latin typeface="+mn-ea"/>
                </a:endParaRPr>
              </a:p>
            </p:txBody>
          </p:sp>
        </p:grpSp>
        <p:grpSp>
          <p:nvGrpSpPr>
            <p:cNvPr id="9" name="Google Shape;767;p36">
              <a:extLst>
                <a:ext uri="{FF2B5EF4-FFF2-40B4-BE49-F238E27FC236}">
                  <a16:creationId xmlns:a16="http://schemas.microsoft.com/office/drawing/2014/main" id="{3E1ECCB8-41C1-0326-F0C8-B9A90219884A}"/>
                </a:ext>
              </a:extLst>
            </p:cNvPr>
            <p:cNvGrpSpPr/>
            <p:nvPr/>
          </p:nvGrpSpPr>
          <p:grpSpPr>
            <a:xfrm>
              <a:off x="8421637" y="2285630"/>
              <a:ext cx="2341260" cy="2409778"/>
              <a:chOff x="713950" y="1653650"/>
              <a:chExt cx="2908825" cy="2870025"/>
            </a:xfrm>
          </p:grpSpPr>
          <p:sp>
            <p:nvSpPr>
              <p:cNvPr id="10" name="Google Shape;768;p36">
                <a:extLst>
                  <a:ext uri="{FF2B5EF4-FFF2-40B4-BE49-F238E27FC236}">
                    <a16:creationId xmlns:a16="http://schemas.microsoft.com/office/drawing/2014/main" id="{7F2991F1-A601-D86A-7786-CEF6FADD4301}"/>
                  </a:ext>
                </a:extLst>
              </p:cNvPr>
              <p:cNvSpPr/>
              <p:nvPr/>
            </p:nvSpPr>
            <p:spPr>
              <a:xfrm>
                <a:off x="713950" y="2850750"/>
                <a:ext cx="2896950" cy="1672925"/>
              </a:xfrm>
              <a:custGeom>
                <a:avLst/>
                <a:gdLst/>
                <a:ahLst/>
                <a:cxnLst/>
                <a:rect l="l" t="t" r="r" b="b"/>
                <a:pathLst>
                  <a:path w="115878" h="66917" extrusionOk="0">
                    <a:moveTo>
                      <a:pt x="57923" y="0"/>
                    </a:moveTo>
                    <a:cubicBezTo>
                      <a:pt x="25937" y="0"/>
                      <a:pt x="0" y="14980"/>
                      <a:pt x="0" y="33443"/>
                    </a:cubicBezTo>
                    <a:cubicBezTo>
                      <a:pt x="0" y="51937"/>
                      <a:pt x="25937" y="66917"/>
                      <a:pt x="57923" y="66917"/>
                    </a:cubicBezTo>
                    <a:cubicBezTo>
                      <a:pt x="89940" y="66917"/>
                      <a:pt x="115877" y="51937"/>
                      <a:pt x="115877" y="33443"/>
                    </a:cubicBezTo>
                    <a:cubicBezTo>
                      <a:pt x="115877" y="14980"/>
                      <a:pt x="89940" y="0"/>
                      <a:pt x="57923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769;p36">
                <a:extLst>
                  <a:ext uri="{FF2B5EF4-FFF2-40B4-BE49-F238E27FC236}">
                    <a16:creationId xmlns:a16="http://schemas.microsoft.com/office/drawing/2014/main" id="{88883775-2057-0360-7954-9779CAAB9024}"/>
                  </a:ext>
                </a:extLst>
              </p:cNvPr>
              <p:cNvSpPr/>
              <p:nvPr/>
            </p:nvSpPr>
            <p:spPr>
              <a:xfrm>
                <a:off x="911875" y="3736675"/>
                <a:ext cx="762450" cy="432325"/>
              </a:xfrm>
              <a:custGeom>
                <a:avLst/>
                <a:gdLst/>
                <a:ahLst/>
                <a:cxnLst/>
                <a:rect l="l" t="t" r="r" b="b"/>
                <a:pathLst>
                  <a:path w="30498" h="17293" extrusionOk="0">
                    <a:moveTo>
                      <a:pt x="15265" y="1"/>
                    </a:moveTo>
                    <a:cubicBezTo>
                      <a:pt x="6841" y="1"/>
                      <a:pt x="0" y="3864"/>
                      <a:pt x="0" y="8646"/>
                    </a:cubicBezTo>
                    <a:cubicBezTo>
                      <a:pt x="0" y="13428"/>
                      <a:pt x="6841" y="17292"/>
                      <a:pt x="15265" y="17292"/>
                    </a:cubicBezTo>
                    <a:cubicBezTo>
                      <a:pt x="23689" y="17292"/>
                      <a:pt x="30498" y="13428"/>
                      <a:pt x="30498" y="8646"/>
                    </a:cubicBezTo>
                    <a:cubicBezTo>
                      <a:pt x="30498" y="3864"/>
                      <a:pt x="23689" y="1"/>
                      <a:pt x="15265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770;p36">
                <a:extLst>
                  <a:ext uri="{FF2B5EF4-FFF2-40B4-BE49-F238E27FC236}">
                    <a16:creationId xmlns:a16="http://schemas.microsoft.com/office/drawing/2014/main" id="{14AC980F-463D-9AC9-02CC-CE4F50BC7140}"/>
                  </a:ext>
                </a:extLst>
              </p:cNvPr>
              <p:cNvSpPr/>
              <p:nvPr/>
            </p:nvSpPr>
            <p:spPr>
              <a:xfrm>
                <a:off x="2706725" y="3748550"/>
                <a:ext cx="714950" cy="406175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6247" extrusionOk="0">
                    <a:moveTo>
                      <a:pt x="14315" y="1"/>
                    </a:moveTo>
                    <a:cubicBezTo>
                      <a:pt x="6397" y="1"/>
                      <a:pt x="0" y="3643"/>
                      <a:pt x="0" y="8140"/>
                    </a:cubicBezTo>
                    <a:cubicBezTo>
                      <a:pt x="0" y="12605"/>
                      <a:pt x="6397" y="16247"/>
                      <a:pt x="14315" y="16247"/>
                    </a:cubicBezTo>
                    <a:cubicBezTo>
                      <a:pt x="22200" y="16247"/>
                      <a:pt x="28597" y="12605"/>
                      <a:pt x="28597" y="8140"/>
                    </a:cubicBezTo>
                    <a:cubicBezTo>
                      <a:pt x="28597" y="3643"/>
                      <a:pt x="22200" y="1"/>
                      <a:pt x="14315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771;p36">
                <a:extLst>
                  <a:ext uri="{FF2B5EF4-FFF2-40B4-BE49-F238E27FC236}">
                    <a16:creationId xmlns:a16="http://schemas.microsoft.com/office/drawing/2014/main" id="{F6896573-90E8-2930-7023-C21A5B5ED831}"/>
                  </a:ext>
                </a:extLst>
              </p:cNvPr>
              <p:cNvSpPr/>
              <p:nvPr/>
            </p:nvSpPr>
            <p:spPr>
              <a:xfrm>
                <a:off x="1839775" y="3606050"/>
                <a:ext cx="762450" cy="433100"/>
              </a:xfrm>
              <a:custGeom>
                <a:avLst/>
                <a:gdLst/>
                <a:ahLst/>
                <a:cxnLst/>
                <a:rect l="l" t="t" r="r" b="b"/>
                <a:pathLst>
                  <a:path w="30498" h="17324" extrusionOk="0">
                    <a:moveTo>
                      <a:pt x="15265" y="0"/>
                    </a:moveTo>
                    <a:cubicBezTo>
                      <a:pt x="6841" y="0"/>
                      <a:pt x="1" y="3896"/>
                      <a:pt x="1" y="8678"/>
                    </a:cubicBezTo>
                    <a:cubicBezTo>
                      <a:pt x="1" y="13460"/>
                      <a:pt x="6841" y="17323"/>
                      <a:pt x="15265" y="17323"/>
                    </a:cubicBezTo>
                    <a:cubicBezTo>
                      <a:pt x="23689" y="17323"/>
                      <a:pt x="30498" y="13460"/>
                      <a:pt x="30498" y="8678"/>
                    </a:cubicBezTo>
                    <a:cubicBezTo>
                      <a:pt x="30498" y="3896"/>
                      <a:pt x="23689" y="0"/>
                      <a:pt x="15265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772;p36">
                <a:extLst>
                  <a:ext uri="{FF2B5EF4-FFF2-40B4-BE49-F238E27FC236}">
                    <a16:creationId xmlns:a16="http://schemas.microsoft.com/office/drawing/2014/main" id="{77F53CCA-AAD1-CA9D-42BC-B6F987E98B41}"/>
                  </a:ext>
                </a:extLst>
              </p:cNvPr>
              <p:cNvSpPr/>
              <p:nvPr/>
            </p:nvSpPr>
            <p:spPr>
              <a:xfrm>
                <a:off x="3247475" y="3177000"/>
                <a:ext cx="305625" cy="478150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9126" extrusionOk="0">
                    <a:moveTo>
                      <a:pt x="7195" y="0"/>
                    </a:moveTo>
                    <a:cubicBezTo>
                      <a:pt x="3819" y="0"/>
                      <a:pt x="802" y="5111"/>
                      <a:pt x="348" y="9562"/>
                    </a:cubicBezTo>
                    <a:cubicBezTo>
                      <a:pt x="0" y="13109"/>
                      <a:pt x="222" y="17574"/>
                      <a:pt x="222" y="17574"/>
                    </a:cubicBezTo>
                    <a:lnTo>
                      <a:pt x="3167" y="19126"/>
                    </a:lnTo>
                    <a:cubicBezTo>
                      <a:pt x="3167" y="19126"/>
                      <a:pt x="4149" y="15136"/>
                      <a:pt x="5384" y="10924"/>
                    </a:cubicBezTo>
                    <a:cubicBezTo>
                      <a:pt x="6619" y="6680"/>
                      <a:pt x="12224" y="1613"/>
                      <a:pt x="8392" y="220"/>
                    </a:cubicBezTo>
                    <a:cubicBezTo>
                      <a:pt x="7991" y="70"/>
                      <a:pt x="7591" y="0"/>
                      <a:pt x="7195" y="0"/>
                    </a:cubicBezTo>
                    <a:close/>
                  </a:path>
                </a:pathLst>
              </a:custGeom>
              <a:solidFill>
                <a:srgbClr val="E2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773;p36">
                <a:extLst>
                  <a:ext uri="{FF2B5EF4-FFF2-40B4-BE49-F238E27FC236}">
                    <a16:creationId xmlns:a16="http://schemas.microsoft.com/office/drawing/2014/main" id="{EE790CB6-D8FB-7E45-23BC-601C80012448}"/>
                  </a:ext>
                </a:extLst>
              </p:cNvPr>
              <p:cNvSpPr/>
              <p:nvPr/>
            </p:nvSpPr>
            <p:spPr>
              <a:xfrm>
                <a:off x="3278350" y="3216125"/>
                <a:ext cx="146475" cy="4263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7055" extrusionOk="0">
                    <a:moveTo>
                      <a:pt x="5720" y="1"/>
                    </a:moveTo>
                    <a:cubicBezTo>
                      <a:pt x="5685" y="1"/>
                      <a:pt x="5653" y="16"/>
                      <a:pt x="5637" y="48"/>
                    </a:cubicBezTo>
                    <a:cubicBezTo>
                      <a:pt x="5574" y="111"/>
                      <a:pt x="0" y="5748"/>
                      <a:pt x="380" y="16928"/>
                    </a:cubicBezTo>
                    <a:cubicBezTo>
                      <a:pt x="380" y="16991"/>
                      <a:pt x="412" y="17054"/>
                      <a:pt x="507" y="17054"/>
                    </a:cubicBezTo>
                    <a:cubicBezTo>
                      <a:pt x="570" y="17054"/>
                      <a:pt x="634" y="16991"/>
                      <a:pt x="634" y="16928"/>
                    </a:cubicBezTo>
                    <a:cubicBezTo>
                      <a:pt x="254" y="5843"/>
                      <a:pt x="5764" y="270"/>
                      <a:pt x="5827" y="238"/>
                    </a:cubicBezTo>
                    <a:cubicBezTo>
                      <a:pt x="5859" y="175"/>
                      <a:pt x="5859" y="80"/>
                      <a:pt x="5827" y="48"/>
                    </a:cubicBezTo>
                    <a:cubicBezTo>
                      <a:pt x="5796" y="16"/>
                      <a:pt x="5756" y="1"/>
                      <a:pt x="57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774;p36">
                <a:extLst>
                  <a:ext uri="{FF2B5EF4-FFF2-40B4-BE49-F238E27FC236}">
                    <a16:creationId xmlns:a16="http://schemas.microsoft.com/office/drawing/2014/main" id="{A0CD2AE6-5F10-F17E-7ED1-7A4B5713E675}"/>
                  </a:ext>
                </a:extLst>
              </p:cNvPr>
              <p:cNvSpPr/>
              <p:nvPr/>
            </p:nvSpPr>
            <p:spPr>
              <a:xfrm>
                <a:off x="3313975" y="3335300"/>
                <a:ext cx="255750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3681" extrusionOk="0">
                    <a:moveTo>
                      <a:pt x="7549" y="1"/>
                    </a:moveTo>
                    <a:cubicBezTo>
                      <a:pt x="5715" y="1"/>
                      <a:pt x="2693" y="2006"/>
                      <a:pt x="1425" y="5415"/>
                    </a:cubicBezTo>
                    <a:cubicBezTo>
                      <a:pt x="0" y="9279"/>
                      <a:pt x="475" y="12794"/>
                      <a:pt x="475" y="12794"/>
                    </a:cubicBezTo>
                    <a:lnTo>
                      <a:pt x="1995" y="13681"/>
                    </a:lnTo>
                    <a:cubicBezTo>
                      <a:pt x="3104" y="9374"/>
                      <a:pt x="8583" y="5542"/>
                      <a:pt x="9469" y="4022"/>
                    </a:cubicBezTo>
                    <a:cubicBezTo>
                      <a:pt x="10229" y="2723"/>
                      <a:pt x="10198" y="791"/>
                      <a:pt x="8171" y="95"/>
                    </a:cubicBezTo>
                    <a:cubicBezTo>
                      <a:pt x="7986" y="32"/>
                      <a:pt x="7776" y="1"/>
                      <a:pt x="7549" y="1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775;p36">
                <a:extLst>
                  <a:ext uri="{FF2B5EF4-FFF2-40B4-BE49-F238E27FC236}">
                    <a16:creationId xmlns:a16="http://schemas.microsoft.com/office/drawing/2014/main" id="{4C1BA069-B998-305A-5659-0A88E4485D21}"/>
                  </a:ext>
                </a:extLst>
              </p:cNvPr>
              <p:cNvSpPr/>
              <p:nvPr/>
            </p:nvSpPr>
            <p:spPr>
              <a:xfrm>
                <a:off x="3340100" y="3365625"/>
                <a:ext cx="174200" cy="303775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12151" extrusionOk="0">
                    <a:moveTo>
                      <a:pt x="6825" y="1"/>
                    </a:moveTo>
                    <a:cubicBezTo>
                      <a:pt x="6798" y="1"/>
                      <a:pt x="6772" y="9"/>
                      <a:pt x="6746" y="22"/>
                    </a:cubicBezTo>
                    <a:cubicBezTo>
                      <a:pt x="6683" y="53"/>
                      <a:pt x="0" y="4867"/>
                      <a:pt x="32" y="11993"/>
                    </a:cubicBezTo>
                    <a:cubicBezTo>
                      <a:pt x="32" y="12088"/>
                      <a:pt x="95" y="12151"/>
                      <a:pt x="159" y="12151"/>
                    </a:cubicBezTo>
                    <a:cubicBezTo>
                      <a:pt x="222" y="12151"/>
                      <a:pt x="285" y="12088"/>
                      <a:pt x="285" y="12024"/>
                    </a:cubicBezTo>
                    <a:cubicBezTo>
                      <a:pt x="254" y="5025"/>
                      <a:pt x="6809" y="275"/>
                      <a:pt x="6904" y="243"/>
                    </a:cubicBezTo>
                    <a:cubicBezTo>
                      <a:pt x="6936" y="180"/>
                      <a:pt x="6968" y="117"/>
                      <a:pt x="6936" y="53"/>
                    </a:cubicBezTo>
                    <a:cubicBezTo>
                      <a:pt x="6899" y="16"/>
                      <a:pt x="6862" y="1"/>
                      <a:pt x="6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776;p36">
                <a:extLst>
                  <a:ext uri="{FF2B5EF4-FFF2-40B4-BE49-F238E27FC236}">
                    <a16:creationId xmlns:a16="http://schemas.microsoft.com/office/drawing/2014/main" id="{F5B13100-6354-1AEC-335D-9CD8117199A2}"/>
                  </a:ext>
                </a:extLst>
              </p:cNvPr>
              <p:cNvSpPr/>
              <p:nvPr/>
            </p:nvSpPr>
            <p:spPr>
              <a:xfrm>
                <a:off x="864375" y="3150700"/>
                <a:ext cx="228825" cy="453000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8120" extrusionOk="0">
                    <a:moveTo>
                      <a:pt x="2442" y="1"/>
                    </a:moveTo>
                    <a:cubicBezTo>
                      <a:pt x="2224" y="1"/>
                      <a:pt x="2031" y="34"/>
                      <a:pt x="1869" y="100"/>
                    </a:cubicBezTo>
                    <a:cubicBezTo>
                      <a:pt x="349" y="702"/>
                      <a:pt x="0" y="2507"/>
                      <a:pt x="2724" y="6022"/>
                    </a:cubicBezTo>
                    <a:cubicBezTo>
                      <a:pt x="4339" y="8112"/>
                      <a:pt x="6397" y="12482"/>
                      <a:pt x="6334" y="18119"/>
                    </a:cubicBezTo>
                    <a:lnTo>
                      <a:pt x="8234" y="17043"/>
                    </a:lnTo>
                    <a:cubicBezTo>
                      <a:pt x="8234" y="17043"/>
                      <a:pt x="9153" y="12007"/>
                      <a:pt x="8456" y="7669"/>
                    </a:cubicBezTo>
                    <a:cubicBezTo>
                      <a:pt x="7609" y="2250"/>
                      <a:pt x="4223" y="1"/>
                      <a:pt x="2442" y="1"/>
                    </a:cubicBez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777;p36">
                <a:extLst>
                  <a:ext uri="{FF2B5EF4-FFF2-40B4-BE49-F238E27FC236}">
                    <a16:creationId xmlns:a16="http://schemas.microsoft.com/office/drawing/2014/main" id="{9FD41A3D-E2DA-E9A9-95C1-181DC17A3F36}"/>
                  </a:ext>
                </a:extLst>
              </p:cNvPr>
              <p:cNvSpPr/>
              <p:nvPr/>
            </p:nvSpPr>
            <p:spPr>
              <a:xfrm>
                <a:off x="864375" y="3150700"/>
                <a:ext cx="228825" cy="453000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8120" extrusionOk="0">
                    <a:moveTo>
                      <a:pt x="2442" y="1"/>
                    </a:moveTo>
                    <a:cubicBezTo>
                      <a:pt x="2224" y="1"/>
                      <a:pt x="2031" y="34"/>
                      <a:pt x="1869" y="100"/>
                    </a:cubicBezTo>
                    <a:cubicBezTo>
                      <a:pt x="349" y="702"/>
                      <a:pt x="0" y="2507"/>
                      <a:pt x="2724" y="6022"/>
                    </a:cubicBezTo>
                    <a:cubicBezTo>
                      <a:pt x="4339" y="8112"/>
                      <a:pt x="6397" y="12482"/>
                      <a:pt x="6334" y="18119"/>
                    </a:cubicBezTo>
                    <a:lnTo>
                      <a:pt x="8234" y="17043"/>
                    </a:lnTo>
                    <a:cubicBezTo>
                      <a:pt x="8234" y="17043"/>
                      <a:pt x="9153" y="12007"/>
                      <a:pt x="8456" y="7669"/>
                    </a:cubicBezTo>
                    <a:cubicBezTo>
                      <a:pt x="7609" y="2250"/>
                      <a:pt x="4223" y="1"/>
                      <a:pt x="2442" y="1"/>
                    </a:cubicBezTo>
                    <a:close/>
                  </a:path>
                </a:pathLst>
              </a:custGeom>
              <a:solidFill>
                <a:srgbClr val="E2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778;p36">
                <a:extLst>
                  <a:ext uri="{FF2B5EF4-FFF2-40B4-BE49-F238E27FC236}">
                    <a16:creationId xmlns:a16="http://schemas.microsoft.com/office/drawing/2014/main" id="{3A47D1D6-60FD-DCD2-CE4A-C71DB8385289}"/>
                  </a:ext>
                </a:extLst>
              </p:cNvPr>
              <p:cNvSpPr/>
              <p:nvPr/>
            </p:nvSpPr>
            <p:spPr>
              <a:xfrm>
                <a:off x="933250" y="3172575"/>
                <a:ext cx="129875" cy="37095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4838" extrusionOk="0">
                    <a:moveTo>
                      <a:pt x="147" y="1"/>
                    </a:moveTo>
                    <a:cubicBezTo>
                      <a:pt x="111" y="1"/>
                      <a:pt x="80" y="17"/>
                      <a:pt x="64" y="48"/>
                    </a:cubicBezTo>
                    <a:cubicBezTo>
                      <a:pt x="0" y="112"/>
                      <a:pt x="0" y="175"/>
                      <a:pt x="64" y="238"/>
                    </a:cubicBezTo>
                    <a:cubicBezTo>
                      <a:pt x="2629" y="2740"/>
                      <a:pt x="4909" y="8979"/>
                      <a:pt x="4117" y="14679"/>
                    </a:cubicBezTo>
                    <a:cubicBezTo>
                      <a:pt x="4117" y="14743"/>
                      <a:pt x="4181" y="14806"/>
                      <a:pt x="4244" y="14838"/>
                    </a:cubicBezTo>
                    <a:lnTo>
                      <a:pt x="4276" y="14838"/>
                    </a:lnTo>
                    <a:cubicBezTo>
                      <a:pt x="4339" y="14838"/>
                      <a:pt x="4402" y="14774"/>
                      <a:pt x="4402" y="14711"/>
                    </a:cubicBezTo>
                    <a:cubicBezTo>
                      <a:pt x="5194" y="8947"/>
                      <a:pt x="2851" y="2613"/>
                      <a:pt x="254" y="48"/>
                    </a:cubicBezTo>
                    <a:cubicBezTo>
                      <a:pt x="222" y="17"/>
                      <a:pt x="183" y="1"/>
                      <a:pt x="1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779;p36">
                <a:extLst>
                  <a:ext uri="{FF2B5EF4-FFF2-40B4-BE49-F238E27FC236}">
                    <a16:creationId xmlns:a16="http://schemas.microsoft.com/office/drawing/2014/main" id="{7A4120AC-E9EF-26F4-EE10-F7BF715F5955}"/>
                  </a:ext>
                </a:extLst>
              </p:cNvPr>
              <p:cNvSpPr/>
              <p:nvPr/>
            </p:nvSpPr>
            <p:spPr>
              <a:xfrm>
                <a:off x="794700" y="3281450"/>
                <a:ext cx="263675" cy="399550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15982" extrusionOk="0">
                    <a:moveTo>
                      <a:pt x="2407" y="0"/>
                    </a:moveTo>
                    <a:cubicBezTo>
                      <a:pt x="1996" y="0"/>
                      <a:pt x="1520" y="32"/>
                      <a:pt x="1235" y="317"/>
                    </a:cubicBezTo>
                    <a:cubicBezTo>
                      <a:pt x="855" y="665"/>
                      <a:pt x="824" y="1235"/>
                      <a:pt x="982" y="1742"/>
                    </a:cubicBezTo>
                    <a:cubicBezTo>
                      <a:pt x="1172" y="2217"/>
                      <a:pt x="1489" y="2629"/>
                      <a:pt x="1710" y="3072"/>
                    </a:cubicBezTo>
                    <a:cubicBezTo>
                      <a:pt x="1837" y="3262"/>
                      <a:pt x="1932" y="3484"/>
                      <a:pt x="1964" y="3737"/>
                    </a:cubicBezTo>
                    <a:cubicBezTo>
                      <a:pt x="1996" y="4117"/>
                      <a:pt x="1837" y="4466"/>
                      <a:pt x="1615" y="4782"/>
                    </a:cubicBezTo>
                    <a:cubicBezTo>
                      <a:pt x="1299" y="5226"/>
                      <a:pt x="919" y="5606"/>
                      <a:pt x="602" y="6017"/>
                    </a:cubicBezTo>
                    <a:cubicBezTo>
                      <a:pt x="254" y="6429"/>
                      <a:pt x="0" y="6904"/>
                      <a:pt x="0" y="7442"/>
                    </a:cubicBezTo>
                    <a:cubicBezTo>
                      <a:pt x="0" y="8139"/>
                      <a:pt x="507" y="8646"/>
                      <a:pt x="1014" y="9026"/>
                    </a:cubicBezTo>
                    <a:cubicBezTo>
                      <a:pt x="1489" y="9374"/>
                      <a:pt x="1996" y="9754"/>
                      <a:pt x="2059" y="10324"/>
                    </a:cubicBezTo>
                    <a:cubicBezTo>
                      <a:pt x="2091" y="10609"/>
                      <a:pt x="2027" y="10894"/>
                      <a:pt x="1932" y="11179"/>
                    </a:cubicBezTo>
                    <a:lnTo>
                      <a:pt x="1710" y="12003"/>
                    </a:lnTo>
                    <a:cubicBezTo>
                      <a:pt x="1615" y="12288"/>
                      <a:pt x="1520" y="12573"/>
                      <a:pt x="1489" y="12858"/>
                    </a:cubicBezTo>
                    <a:cubicBezTo>
                      <a:pt x="1425" y="13428"/>
                      <a:pt x="1489" y="13966"/>
                      <a:pt x="1742" y="14473"/>
                    </a:cubicBezTo>
                    <a:cubicBezTo>
                      <a:pt x="1964" y="14916"/>
                      <a:pt x="2281" y="15296"/>
                      <a:pt x="2692" y="15581"/>
                    </a:cubicBezTo>
                    <a:cubicBezTo>
                      <a:pt x="2871" y="15709"/>
                      <a:pt x="3319" y="15982"/>
                      <a:pt x="3635" y="15982"/>
                    </a:cubicBezTo>
                    <a:cubicBezTo>
                      <a:pt x="3710" y="15982"/>
                      <a:pt x="3777" y="15966"/>
                      <a:pt x="3832" y="15930"/>
                    </a:cubicBezTo>
                    <a:cubicBezTo>
                      <a:pt x="3896" y="15898"/>
                      <a:pt x="9089" y="12889"/>
                      <a:pt x="9121" y="12889"/>
                    </a:cubicBezTo>
                    <a:cubicBezTo>
                      <a:pt x="9121" y="12889"/>
                      <a:pt x="9849" y="11876"/>
                      <a:pt x="10071" y="11306"/>
                    </a:cubicBezTo>
                    <a:cubicBezTo>
                      <a:pt x="10388" y="10609"/>
                      <a:pt x="10483" y="10166"/>
                      <a:pt x="10514" y="9533"/>
                    </a:cubicBezTo>
                    <a:cubicBezTo>
                      <a:pt x="10546" y="9184"/>
                      <a:pt x="10514" y="8804"/>
                      <a:pt x="10324" y="8519"/>
                    </a:cubicBezTo>
                    <a:cubicBezTo>
                      <a:pt x="9881" y="7791"/>
                      <a:pt x="9121" y="7474"/>
                      <a:pt x="8836" y="6682"/>
                    </a:cubicBezTo>
                    <a:cubicBezTo>
                      <a:pt x="8551" y="5796"/>
                      <a:pt x="9343" y="4751"/>
                      <a:pt x="8899" y="3895"/>
                    </a:cubicBezTo>
                    <a:cubicBezTo>
                      <a:pt x="8709" y="3452"/>
                      <a:pt x="8234" y="3230"/>
                      <a:pt x="7759" y="3104"/>
                    </a:cubicBezTo>
                    <a:cubicBezTo>
                      <a:pt x="7284" y="2977"/>
                      <a:pt x="6809" y="2945"/>
                      <a:pt x="6366" y="2755"/>
                    </a:cubicBezTo>
                    <a:cubicBezTo>
                      <a:pt x="5194" y="2280"/>
                      <a:pt x="4592" y="1014"/>
                      <a:pt x="3484" y="412"/>
                    </a:cubicBezTo>
                    <a:cubicBezTo>
                      <a:pt x="3167" y="222"/>
                      <a:pt x="2787" y="32"/>
                      <a:pt x="2407" y="0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780;p36">
                <a:extLst>
                  <a:ext uri="{FF2B5EF4-FFF2-40B4-BE49-F238E27FC236}">
                    <a16:creationId xmlns:a16="http://schemas.microsoft.com/office/drawing/2014/main" id="{EAD1A7FF-69AE-CA45-6412-E563EA01B03D}"/>
                  </a:ext>
                </a:extLst>
              </p:cNvPr>
              <p:cNvSpPr/>
              <p:nvPr/>
            </p:nvSpPr>
            <p:spPr>
              <a:xfrm>
                <a:off x="858825" y="3303025"/>
                <a:ext cx="118000" cy="3355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3420" extrusionOk="0">
                    <a:moveTo>
                      <a:pt x="159" y="0"/>
                    </a:moveTo>
                    <a:cubicBezTo>
                      <a:pt x="127" y="0"/>
                      <a:pt x="96" y="8"/>
                      <a:pt x="64" y="24"/>
                    </a:cubicBezTo>
                    <a:cubicBezTo>
                      <a:pt x="1" y="87"/>
                      <a:pt x="1" y="182"/>
                      <a:pt x="64" y="214"/>
                    </a:cubicBezTo>
                    <a:cubicBezTo>
                      <a:pt x="1901" y="1956"/>
                      <a:pt x="4466" y="7909"/>
                      <a:pt x="4213" y="13293"/>
                    </a:cubicBezTo>
                    <a:cubicBezTo>
                      <a:pt x="4213" y="13357"/>
                      <a:pt x="4276" y="13420"/>
                      <a:pt x="4371" y="13420"/>
                    </a:cubicBezTo>
                    <a:cubicBezTo>
                      <a:pt x="4434" y="13420"/>
                      <a:pt x="4498" y="13357"/>
                      <a:pt x="4498" y="13293"/>
                    </a:cubicBezTo>
                    <a:cubicBezTo>
                      <a:pt x="4719" y="7846"/>
                      <a:pt x="2122" y="1797"/>
                      <a:pt x="254" y="24"/>
                    </a:cubicBezTo>
                    <a:cubicBezTo>
                      <a:pt x="222" y="8"/>
                      <a:pt x="191" y="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781;p36">
                <a:extLst>
                  <a:ext uri="{FF2B5EF4-FFF2-40B4-BE49-F238E27FC236}">
                    <a16:creationId xmlns:a16="http://schemas.microsoft.com/office/drawing/2014/main" id="{ED6CA4EB-9E2E-A703-961F-82FE6D35DFBA}"/>
                  </a:ext>
                </a:extLst>
              </p:cNvPr>
              <p:cNvSpPr/>
              <p:nvPr/>
            </p:nvSpPr>
            <p:spPr>
              <a:xfrm>
                <a:off x="845375" y="3457000"/>
                <a:ext cx="1061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896" extrusionOk="0">
                    <a:moveTo>
                      <a:pt x="114" y="0"/>
                    </a:moveTo>
                    <a:cubicBezTo>
                      <a:pt x="53" y="0"/>
                      <a:pt x="32" y="57"/>
                      <a:pt x="32" y="135"/>
                    </a:cubicBezTo>
                    <a:cubicBezTo>
                      <a:pt x="0" y="199"/>
                      <a:pt x="64" y="262"/>
                      <a:pt x="159" y="262"/>
                    </a:cubicBezTo>
                    <a:cubicBezTo>
                      <a:pt x="159" y="262"/>
                      <a:pt x="2312" y="357"/>
                      <a:pt x="4054" y="895"/>
                    </a:cubicBezTo>
                    <a:lnTo>
                      <a:pt x="4085" y="895"/>
                    </a:lnTo>
                    <a:cubicBezTo>
                      <a:pt x="4149" y="895"/>
                      <a:pt x="4212" y="864"/>
                      <a:pt x="4212" y="800"/>
                    </a:cubicBezTo>
                    <a:cubicBezTo>
                      <a:pt x="4244" y="737"/>
                      <a:pt x="4212" y="674"/>
                      <a:pt x="4149" y="642"/>
                    </a:cubicBezTo>
                    <a:cubicBezTo>
                      <a:pt x="2375" y="104"/>
                      <a:pt x="190" y="9"/>
                      <a:pt x="159" y="9"/>
                    </a:cubicBezTo>
                    <a:cubicBezTo>
                      <a:pt x="142" y="3"/>
                      <a:pt x="127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782;p36">
                <a:extLst>
                  <a:ext uri="{FF2B5EF4-FFF2-40B4-BE49-F238E27FC236}">
                    <a16:creationId xmlns:a16="http://schemas.microsoft.com/office/drawing/2014/main" id="{B4438E81-3F44-114C-D979-7E49043EE086}"/>
                  </a:ext>
                </a:extLst>
              </p:cNvPr>
              <p:cNvSpPr/>
              <p:nvPr/>
            </p:nvSpPr>
            <p:spPr>
              <a:xfrm>
                <a:off x="2207125" y="1947400"/>
                <a:ext cx="372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57" extrusionOk="0">
                    <a:moveTo>
                      <a:pt x="729" y="0"/>
                    </a:moveTo>
                    <a:cubicBezTo>
                      <a:pt x="349" y="0"/>
                      <a:pt x="1" y="317"/>
                      <a:pt x="1" y="729"/>
                    </a:cubicBezTo>
                    <a:cubicBezTo>
                      <a:pt x="1" y="1140"/>
                      <a:pt x="349" y="1457"/>
                      <a:pt x="729" y="1457"/>
                    </a:cubicBezTo>
                    <a:cubicBezTo>
                      <a:pt x="1141" y="1457"/>
                      <a:pt x="1458" y="1140"/>
                      <a:pt x="1458" y="729"/>
                    </a:cubicBezTo>
                    <a:cubicBezTo>
                      <a:pt x="1489" y="317"/>
                      <a:pt x="1141" y="0"/>
                      <a:pt x="729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783;p36">
                <a:extLst>
                  <a:ext uri="{FF2B5EF4-FFF2-40B4-BE49-F238E27FC236}">
                    <a16:creationId xmlns:a16="http://schemas.microsoft.com/office/drawing/2014/main" id="{F6EABA84-8309-FDBD-53FB-87309E0A5B3F}"/>
                  </a:ext>
                </a:extLst>
              </p:cNvPr>
              <p:cNvSpPr/>
              <p:nvPr/>
            </p:nvSpPr>
            <p:spPr>
              <a:xfrm>
                <a:off x="2192100" y="1936400"/>
                <a:ext cx="67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1419" extrusionOk="0">
                    <a:moveTo>
                      <a:pt x="1318" y="1"/>
                    </a:moveTo>
                    <a:cubicBezTo>
                      <a:pt x="1011" y="1"/>
                      <a:pt x="706" y="64"/>
                      <a:pt x="475" y="187"/>
                    </a:cubicBezTo>
                    <a:cubicBezTo>
                      <a:pt x="0" y="472"/>
                      <a:pt x="0" y="915"/>
                      <a:pt x="475" y="1200"/>
                    </a:cubicBezTo>
                    <a:cubicBezTo>
                      <a:pt x="720" y="1347"/>
                      <a:pt x="1048" y="1418"/>
                      <a:pt x="1374" y="1418"/>
                    </a:cubicBezTo>
                    <a:cubicBezTo>
                      <a:pt x="1681" y="1418"/>
                      <a:pt x="1987" y="1355"/>
                      <a:pt x="2217" y="1232"/>
                    </a:cubicBezTo>
                    <a:cubicBezTo>
                      <a:pt x="2692" y="947"/>
                      <a:pt x="2692" y="503"/>
                      <a:pt x="2217" y="218"/>
                    </a:cubicBezTo>
                    <a:cubicBezTo>
                      <a:pt x="1973" y="72"/>
                      <a:pt x="1644" y="1"/>
                      <a:pt x="1318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784;p36">
                <a:extLst>
                  <a:ext uri="{FF2B5EF4-FFF2-40B4-BE49-F238E27FC236}">
                    <a16:creationId xmlns:a16="http://schemas.microsoft.com/office/drawing/2014/main" id="{DD292A01-54AB-61CC-C540-25BFAC4FD36B}"/>
                  </a:ext>
                </a:extLst>
              </p:cNvPr>
              <p:cNvSpPr/>
              <p:nvPr/>
            </p:nvSpPr>
            <p:spPr>
              <a:xfrm>
                <a:off x="2190500" y="1928675"/>
                <a:ext cx="705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470" extrusionOk="0">
                    <a:moveTo>
                      <a:pt x="1385" y="1"/>
                    </a:moveTo>
                    <a:cubicBezTo>
                      <a:pt x="1069" y="1"/>
                      <a:pt x="754" y="72"/>
                      <a:pt x="508" y="211"/>
                    </a:cubicBezTo>
                    <a:cubicBezTo>
                      <a:pt x="33" y="496"/>
                      <a:pt x="1" y="971"/>
                      <a:pt x="508" y="1256"/>
                    </a:cubicBezTo>
                    <a:cubicBezTo>
                      <a:pt x="761" y="1398"/>
                      <a:pt x="1086" y="1470"/>
                      <a:pt x="1410" y="1470"/>
                    </a:cubicBezTo>
                    <a:cubicBezTo>
                      <a:pt x="1735" y="1470"/>
                      <a:pt x="2059" y="1398"/>
                      <a:pt x="2313" y="1256"/>
                    </a:cubicBezTo>
                    <a:cubicBezTo>
                      <a:pt x="2819" y="971"/>
                      <a:pt x="2819" y="527"/>
                      <a:pt x="2313" y="242"/>
                    </a:cubicBezTo>
                    <a:cubicBezTo>
                      <a:pt x="2053" y="80"/>
                      <a:pt x="1718" y="1"/>
                      <a:pt x="1385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785;p36">
                <a:extLst>
                  <a:ext uri="{FF2B5EF4-FFF2-40B4-BE49-F238E27FC236}">
                    <a16:creationId xmlns:a16="http://schemas.microsoft.com/office/drawing/2014/main" id="{A5E8104D-0C84-F9D6-5304-E3F195094832}"/>
                  </a:ext>
                </a:extLst>
              </p:cNvPr>
              <p:cNvSpPr/>
              <p:nvPr/>
            </p:nvSpPr>
            <p:spPr>
              <a:xfrm>
                <a:off x="2189725" y="1920875"/>
                <a:ext cx="720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525" extrusionOk="0">
                    <a:moveTo>
                      <a:pt x="1457" y="0"/>
                    </a:moveTo>
                    <a:cubicBezTo>
                      <a:pt x="1125" y="0"/>
                      <a:pt x="792" y="79"/>
                      <a:pt x="539" y="238"/>
                    </a:cubicBezTo>
                    <a:cubicBezTo>
                      <a:pt x="0" y="523"/>
                      <a:pt x="0" y="998"/>
                      <a:pt x="507" y="1283"/>
                    </a:cubicBezTo>
                    <a:cubicBezTo>
                      <a:pt x="767" y="1445"/>
                      <a:pt x="1119" y="1524"/>
                      <a:pt x="1468" y="1524"/>
                    </a:cubicBezTo>
                    <a:cubicBezTo>
                      <a:pt x="1800" y="1524"/>
                      <a:pt x="2129" y="1453"/>
                      <a:pt x="2375" y="1314"/>
                    </a:cubicBezTo>
                    <a:cubicBezTo>
                      <a:pt x="2882" y="998"/>
                      <a:pt x="2882" y="523"/>
                      <a:pt x="2375" y="238"/>
                    </a:cubicBezTo>
                    <a:cubicBezTo>
                      <a:pt x="2122" y="79"/>
                      <a:pt x="1790" y="0"/>
                      <a:pt x="1457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786;p36">
                <a:extLst>
                  <a:ext uri="{FF2B5EF4-FFF2-40B4-BE49-F238E27FC236}">
                    <a16:creationId xmlns:a16="http://schemas.microsoft.com/office/drawing/2014/main" id="{B891CC1A-E959-4A27-8812-55F784F40491}"/>
                  </a:ext>
                </a:extLst>
              </p:cNvPr>
              <p:cNvSpPr/>
              <p:nvPr/>
            </p:nvSpPr>
            <p:spPr>
              <a:xfrm>
                <a:off x="2188925" y="1912950"/>
                <a:ext cx="744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1561" extrusionOk="0">
                    <a:moveTo>
                      <a:pt x="1477" y="1"/>
                    </a:moveTo>
                    <a:cubicBezTo>
                      <a:pt x="1133" y="1"/>
                      <a:pt x="792" y="80"/>
                      <a:pt x="539" y="238"/>
                    </a:cubicBezTo>
                    <a:cubicBezTo>
                      <a:pt x="1" y="523"/>
                      <a:pt x="1" y="1030"/>
                      <a:pt x="507" y="1346"/>
                    </a:cubicBezTo>
                    <a:cubicBezTo>
                      <a:pt x="776" y="1489"/>
                      <a:pt x="1125" y="1560"/>
                      <a:pt x="1473" y="1560"/>
                    </a:cubicBezTo>
                    <a:cubicBezTo>
                      <a:pt x="1822" y="1560"/>
                      <a:pt x="2170" y="1489"/>
                      <a:pt x="2439" y="1346"/>
                    </a:cubicBezTo>
                    <a:cubicBezTo>
                      <a:pt x="2946" y="1030"/>
                      <a:pt x="2977" y="555"/>
                      <a:pt x="2439" y="238"/>
                    </a:cubicBezTo>
                    <a:cubicBezTo>
                      <a:pt x="2170" y="80"/>
                      <a:pt x="1822" y="1"/>
                      <a:pt x="1477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787;p36">
                <a:extLst>
                  <a:ext uri="{FF2B5EF4-FFF2-40B4-BE49-F238E27FC236}">
                    <a16:creationId xmlns:a16="http://schemas.microsoft.com/office/drawing/2014/main" id="{21D06F4F-63AC-AA90-BA57-BD1C982BAB26}"/>
                  </a:ext>
                </a:extLst>
              </p:cNvPr>
              <p:cNvSpPr/>
              <p:nvPr/>
            </p:nvSpPr>
            <p:spPr>
              <a:xfrm>
                <a:off x="2188125" y="1905025"/>
                <a:ext cx="7525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589" extrusionOk="0">
                    <a:moveTo>
                      <a:pt x="1521" y="1"/>
                    </a:moveTo>
                    <a:cubicBezTo>
                      <a:pt x="1165" y="1"/>
                      <a:pt x="808" y="80"/>
                      <a:pt x="539" y="238"/>
                    </a:cubicBezTo>
                    <a:cubicBezTo>
                      <a:pt x="1" y="523"/>
                      <a:pt x="1" y="1030"/>
                      <a:pt x="539" y="1347"/>
                    </a:cubicBezTo>
                    <a:cubicBezTo>
                      <a:pt x="816" y="1509"/>
                      <a:pt x="1175" y="1588"/>
                      <a:pt x="1533" y="1588"/>
                    </a:cubicBezTo>
                    <a:cubicBezTo>
                      <a:pt x="1872" y="1588"/>
                      <a:pt x="2209" y="1517"/>
                      <a:pt x="2471" y="1378"/>
                    </a:cubicBezTo>
                    <a:cubicBezTo>
                      <a:pt x="3009" y="1062"/>
                      <a:pt x="3009" y="555"/>
                      <a:pt x="2503" y="238"/>
                    </a:cubicBezTo>
                    <a:cubicBezTo>
                      <a:pt x="2234" y="80"/>
                      <a:pt x="1877" y="1"/>
                      <a:pt x="1521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788;p36">
                <a:extLst>
                  <a:ext uri="{FF2B5EF4-FFF2-40B4-BE49-F238E27FC236}">
                    <a16:creationId xmlns:a16="http://schemas.microsoft.com/office/drawing/2014/main" id="{F767CA9D-75CB-7393-9B81-FE9F1C38F7AE}"/>
                  </a:ext>
                </a:extLst>
              </p:cNvPr>
              <p:cNvSpPr/>
              <p:nvPr/>
            </p:nvSpPr>
            <p:spPr>
              <a:xfrm>
                <a:off x="2139850" y="1727300"/>
                <a:ext cx="17340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8480" extrusionOk="0">
                    <a:moveTo>
                      <a:pt x="3484" y="0"/>
                    </a:moveTo>
                    <a:cubicBezTo>
                      <a:pt x="1584" y="0"/>
                      <a:pt x="32" y="1520"/>
                      <a:pt x="0" y="3452"/>
                    </a:cubicBezTo>
                    <a:cubicBezTo>
                      <a:pt x="0" y="6207"/>
                      <a:pt x="2249" y="6682"/>
                      <a:pt x="2249" y="7791"/>
                    </a:cubicBezTo>
                    <a:cubicBezTo>
                      <a:pt x="2249" y="7949"/>
                      <a:pt x="2375" y="8139"/>
                      <a:pt x="2597" y="8266"/>
                    </a:cubicBezTo>
                    <a:cubicBezTo>
                      <a:pt x="2834" y="8408"/>
                      <a:pt x="3143" y="8480"/>
                      <a:pt x="3448" y="8480"/>
                    </a:cubicBezTo>
                    <a:cubicBezTo>
                      <a:pt x="3753" y="8480"/>
                      <a:pt x="4054" y="8408"/>
                      <a:pt x="4275" y="8266"/>
                    </a:cubicBezTo>
                    <a:cubicBezTo>
                      <a:pt x="4529" y="8139"/>
                      <a:pt x="4655" y="7981"/>
                      <a:pt x="4655" y="7791"/>
                    </a:cubicBezTo>
                    <a:cubicBezTo>
                      <a:pt x="4655" y="6682"/>
                      <a:pt x="6936" y="6239"/>
                      <a:pt x="6936" y="3484"/>
                    </a:cubicBezTo>
                    <a:cubicBezTo>
                      <a:pt x="6936" y="1584"/>
                      <a:pt x="5416" y="0"/>
                      <a:pt x="3484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789;p36">
                <a:extLst>
                  <a:ext uri="{FF2B5EF4-FFF2-40B4-BE49-F238E27FC236}">
                    <a16:creationId xmlns:a16="http://schemas.microsoft.com/office/drawing/2014/main" id="{581D932C-C72C-2C38-3C7E-F2A28CC0D7BD}"/>
                  </a:ext>
                </a:extLst>
              </p:cNvPr>
              <p:cNvSpPr/>
              <p:nvPr/>
            </p:nvSpPr>
            <p:spPr>
              <a:xfrm>
                <a:off x="2201600" y="1908200"/>
                <a:ext cx="4910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038" extrusionOk="0">
                    <a:moveTo>
                      <a:pt x="982" y="1"/>
                    </a:moveTo>
                    <a:cubicBezTo>
                      <a:pt x="752" y="1"/>
                      <a:pt x="523" y="48"/>
                      <a:pt x="349" y="143"/>
                    </a:cubicBezTo>
                    <a:cubicBezTo>
                      <a:pt x="0" y="333"/>
                      <a:pt x="0" y="681"/>
                      <a:pt x="349" y="871"/>
                    </a:cubicBezTo>
                    <a:cubicBezTo>
                      <a:pt x="523" y="982"/>
                      <a:pt x="752" y="1038"/>
                      <a:pt x="982" y="1038"/>
                    </a:cubicBezTo>
                    <a:cubicBezTo>
                      <a:pt x="1212" y="1038"/>
                      <a:pt x="1441" y="982"/>
                      <a:pt x="1615" y="871"/>
                    </a:cubicBezTo>
                    <a:cubicBezTo>
                      <a:pt x="1964" y="681"/>
                      <a:pt x="1964" y="365"/>
                      <a:pt x="1615" y="143"/>
                    </a:cubicBezTo>
                    <a:cubicBezTo>
                      <a:pt x="1441" y="48"/>
                      <a:pt x="1212" y="1"/>
                      <a:pt x="982" y="1"/>
                    </a:cubicBezTo>
                    <a:close/>
                  </a:path>
                </a:pathLst>
              </a:custGeom>
              <a:solidFill>
                <a:srgbClr val="E0C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790;p36">
                <a:extLst>
                  <a:ext uri="{FF2B5EF4-FFF2-40B4-BE49-F238E27FC236}">
                    <a16:creationId xmlns:a16="http://schemas.microsoft.com/office/drawing/2014/main" id="{C8538EB7-A523-8EED-C4A5-77A44F1EEA2E}"/>
                  </a:ext>
                </a:extLst>
              </p:cNvPr>
              <p:cNvSpPr/>
              <p:nvPr/>
            </p:nvSpPr>
            <p:spPr>
              <a:xfrm>
                <a:off x="2181000" y="1812000"/>
                <a:ext cx="90300" cy="106925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4277" extrusionOk="0">
                    <a:moveTo>
                      <a:pt x="1838" y="254"/>
                    </a:moveTo>
                    <a:cubicBezTo>
                      <a:pt x="1869" y="254"/>
                      <a:pt x="1901" y="286"/>
                      <a:pt x="1901" y="317"/>
                    </a:cubicBezTo>
                    <a:cubicBezTo>
                      <a:pt x="1933" y="412"/>
                      <a:pt x="1901" y="539"/>
                      <a:pt x="1806" y="697"/>
                    </a:cubicBezTo>
                    <a:cubicBezTo>
                      <a:pt x="1743" y="539"/>
                      <a:pt x="1711" y="412"/>
                      <a:pt x="1743" y="317"/>
                    </a:cubicBezTo>
                    <a:cubicBezTo>
                      <a:pt x="1743" y="286"/>
                      <a:pt x="1774" y="254"/>
                      <a:pt x="1838" y="254"/>
                    </a:cubicBezTo>
                    <a:close/>
                    <a:moveTo>
                      <a:pt x="413" y="1109"/>
                    </a:moveTo>
                    <a:cubicBezTo>
                      <a:pt x="476" y="1109"/>
                      <a:pt x="603" y="1236"/>
                      <a:pt x="729" y="1458"/>
                    </a:cubicBezTo>
                    <a:cubicBezTo>
                      <a:pt x="539" y="1458"/>
                      <a:pt x="413" y="1426"/>
                      <a:pt x="349" y="1331"/>
                    </a:cubicBezTo>
                    <a:cubicBezTo>
                      <a:pt x="318" y="1299"/>
                      <a:pt x="254" y="1236"/>
                      <a:pt x="318" y="1141"/>
                    </a:cubicBezTo>
                    <a:cubicBezTo>
                      <a:pt x="349" y="1109"/>
                      <a:pt x="349" y="1109"/>
                      <a:pt x="381" y="1109"/>
                    </a:cubicBezTo>
                    <a:close/>
                    <a:moveTo>
                      <a:pt x="3231" y="1109"/>
                    </a:moveTo>
                    <a:cubicBezTo>
                      <a:pt x="3263" y="1109"/>
                      <a:pt x="3294" y="1109"/>
                      <a:pt x="3326" y="1172"/>
                    </a:cubicBezTo>
                    <a:cubicBezTo>
                      <a:pt x="3389" y="1236"/>
                      <a:pt x="3326" y="1331"/>
                      <a:pt x="3294" y="1362"/>
                    </a:cubicBezTo>
                    <a:cubicBezTo>
                      <a:pt x="3243" y="1414"/>
                      <a:pt x="3128" y="1466"/>
                      <a:pt x="3001" y="1466"/>
                    </a:cubicBezTo>
                    <a:cubicBezTo>
                      <a:pt x="2973" y="1466"/>
                      <a:pt x="2944" y="1463"/>
                      <a:pt x="2914" y="1458"/>
                    </a:cubicBezTo>
                    <a:cubicBezTo>
                      <a:pt x="3041" y="1236"/>
                      <a:pt x="3168" y="1141"/>
                      <a:pt x="3231" y="1109"/>
                    </a:cubicBezTo>
                    <a:close/>
                    <a:moveTo>
                      <a:pt x="1838" y="1"/>
                    </a:moveTo>
                    <a:cubicBezTo>
                      <a:pt x="1679" y="1"/>
                      <a:pt x="1553" y="96"/>
                      <a:pt x="1521" y="254"/>
                    </a:cubicBezTo>
                    <a:cubicBezTo>
                      <a:pt x="1458" y="412"/>
                      <a:pt x="1521" y="666"/>
                      <a:pt x="1679" y="887"/>
                    </a:cubicBezTo>
                    <a:cubicBezTo>
                      <a:pt x="1553" y="1046"/>
                      <a:pt x="1426" y="1172"/>
                      <a:pt x="1236" y="1267"/>
                    </a:cubicBezTo>
                    <a:cubicBezTo>
                      <a:pt x="1141" y="1331"/>
                      <a:pt x="1046" y="1394"/>
                      <a:pt x="951" y="1394"/>
                    </a:cubicBezTo>
                    <a:cubicBezTo>
                      <a:pt x="793" y="1109"/>
                      <a:pt x="634" y="919"/>
                      <a:pt x="444" y="856"/>
                    </a:cubicBezTo>
                    <a:cubicBezTo>
                      <a:pt x="422" y="850"/>
                      <a:pt x="399" y="848"/>
                      <a:pt x="377" y="848"/>
                    </a:cubicBezTo>
                    <a:cubicBezTo>
                      <a:pt x="275" y="848"/>
                      <a:pt x="180" y="904"/>
                      <a:pt x="128" y="982"/>
                    </a:cubicBezTo>
                    <a:cubicBezTo>
                      <a:pt x="1" y="1141"/>
                      <a:pt x="33" y="1331"/>
                      <a:pt x="159" y="1489"/>
                    </a:cubicBezTo>
                    <a:cubicBezTo>
                      <a:pt x="291" y="1621"/>
                      <a:pt x="467" y="1687"/>
                      <a:pt x="687" y="1687"/>
                    </a:cubicBezTo>
                    <a:cubicBezTo>
                      <a:pt x="731" y="1687"/>
                      <a:pt x="777" y="1684"/>
                      <a:pt x="824" y="1679"/>
                    </a:cubicBezTo>
                    <a:cubicBezTo>
                      <a:pt x="888" y="1838"/>
                      <a:pt x="951" y="2028"/>
                      <a:pt x="983" y="2218"/>
                    </a:cubicBezTo>
                    <a:cubicBezTo>
                      <a:pt x="1236" y="3263"/>
                      <a:pt x="1204" y="4149"/>
                      <a:pt x="1204" y="4149"/>
                    </a:cubicBezTo>
                    <a:cubicBezTo>
                      <a:pt x="1204" y="4213"/>
                      <a:pt x="1268" y="4276"/>
                      <a:pt x="1331" y="4276"/>
                    </a:cubicBezTo>
                    <a:cubicBezTo>
                      <a:pt x="1394" y="4276"/>
                      <a:pt x="1458" y="4213"/>
                      <a:pt x="1458" y="4149"/>
                    </a:cubicBezTo>
                    <a:cubicBezTo>
                      <a:pt x="1458" y="4118"/>
                      <a:pt x="1489" y="3231"/>
                      <a:pt x="1236" y="2186"/>
                    </a:cubicBezTo>
                    <a:cubicBezTo>
                      <a:pt x="1173" y="1964"/>
                      <a:pt x="1109" y="1774"/>
                      <a:pt x="1046" y="1616"/>
                    </a:cubicBezTo>
                    <a:cubicBezTo>
                      <a:pt x="1141" y="1584"/>
                      <a:pt x="1236" y="1553"/>
                      <a:pt x="1363" y="1489"/>
                    </a:cubicBezTo>
                    <a:cubicBezTo>
                      <a:pt x="1553" y="1362"/>
                      <a:pt x="1679" y="1236"/>
                      <a:pt x="1806" y="1109"/>
                    </a:cubicBezTo>
                    <a:cubicBezTo>
                      <a:pt x="1933" y="1236"/>
                      <a:pt x="2091" y="1362"/>
                      <a:pt x="2281" y="1489"/>
                    </a:cubicBezTo>
                    <a:cubicBezTo>
                      <a:pt x="2376" y="1553"/>
                      <a:pt x="2471" y="1584"/>
                      <a:pt x="2566" y="1648"/>
                    </a:cubicBezTo>
                    <a:cubicBezTo>
                      <a:pt x="2503" y="1806"/>
                      <a:pt x="2439" y="1996"/>
                      <a:pt x="2408" y="2186"/>
                    </a:cubicBezTo>
                    <a:cubicBezTo>
                      <a:pt x="2123" y="3231"/>
                      <a:pt x="2154" y="4118"/>
                      <a:pt x="2154" y="4149"/>
                    </a:cubicBezTo>
                    <a:cubicBezTo>
                      <a:pt x="2154" y="4244"/>
                      <a:pt x="2186" y="4276"/>
                      <a:pt x="2249" y="4276"/>
                    </a:cubicBezTo>
                    <a:cubicBezTo>
                      <a:pt x="2344" y="4276"/>
                      <a:pt x="2376" y="4213"/>
                      <a:pt x="2376" y="4149"/>
                    </a:cubicBezTo>
                    <a:cubicBezTo>
                      <a:pt x="2376" y="4149"/>
                      <a:pt x="2376" y="3263"/>
                      <a:pt x="2629" y="2249"/>
                    </a:cubicBezTo>
                    <a:cubicBezTo>
                      <a:pt x="2693" y="2028"/>
                      <a:pt x="2756" y="1838"/>
                      <a:pt x="2819" y="1679"/>
                    </a:cubicBezTo>
                    <a:cubicBezTo>
                      <a:pt x="2880" y="1693"/>
                      <a:pt x="2938" y="1699"/>
                      <a:pt x="2993" y="1699"/>
                    </a:cubicBezTo>
                    <a:cubicBezTo>
                      <a:pt x="3195" y="1699"/>
                      <a:pt x="3353" y="1614"/>
                      <a:pt x="3453" y="1489"/>
                    </a:cubicBezTo>
                    <a:cubicBezTo>
                      <a:pt x="3611" y="1362"/>
                      <a:pt x="3611" y="1172"/>
                      <a:pt x="3516" y="1014"/>
                    </a:cubicBezTo>
                    <a:cubicBezTo>
                      <a:pt x="3438" y="936"/>
                      <a:pt x="3360" y="879"/>
                      <a:pt x="3264" y="879"/>
                    </a:cubicBezTo>
                    <a:cubicBezTo>
                      <a:pt x="3243" y="879"/>
                      <a:pt x="3222" y="882"/>
                      <a:pt x="3199" y="887"/>
                    </a:cubicBezTo>
                    <a:cubicBezTo>
                      <a:pt x="3009" y="919"/>
                      <a:pt x="2819" y="1109"/>
                      <a:pt x="2661" y="1426"/>
                    </a:cubicBezTo>
                    <a:cubicBezTo>
                      <a:pt x="2598" y="1394"/>
                      <a:pt x="2503" y="1331"/>
                      <a:pt x="2408" y="1267"/>
                    </a:cubicBezTo>
                    <a:cubicBezTo>
                      <a:pt x="2218" y="1172"/>
                      <a:pt x="2059" y="1046"/>
                      <a:pt x="1964" y="919"/>
                    </a:cubicBezTo>
                    <a:cubicBezTo>
                      <a:pt x="2123" y="666"/>
                      <a:pt x="2186" y="412"/>
                      <a:pt x="2123" y="254"/>
                    </a:cubicBezTo>
                    <a:cubicBezTo>
                      <a:pt x="2091" y="96"/>
                      <a:pt x="1964" y="1"/>
                      <a:pt x="18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791;p36">
                <a:extLst>
                  <a:ext uri="{FF2B5EF4-FFF2-40B4-BE49-F238E27FC236}">
                    <a16:creationId xmlns:a16="http://schemas.microsoft.com/office/drawing/2014/main" id="{0354D826-780C-5491-C2E1-18BBD4911CA4}"/>
                  </a:ext>
                </a:extLst>
              </p:cNvPr>
              <p:cNvSpPr/>
              <p:nvPr/>
            </p:nvSpPr>
            <p:spPr>
              <a:xfrm>
                <a:off x="2220600" y="1653650"/>
                <a:ext cx="111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648" extrusionOk="0">
                    <a:moveTo>
                      <a:pt x="222" y="1"/>
                    </a:moveTo>
                    <a:cubicBezTo>
                      <a:pt x="95" y="1"/>
                      <a:pt x="0" y="96"/>
                      <a:pt x="0" y="223"/>
                    </a:cubicBezTo>
                    <a:lnTo>
                      <a:pt x="0" y="1394"/>
                    </a:lnTo>
                    <a:cubicBezTo>
                      <a:pt x="0" y="1521"/>
                      <a:pt x="95" y="1648"/>
                      <a:pt x="222" y="1648"/>
                    </a:cubicBezTo>
                    <a:cubicBezTo>
                      <a:pt x="254" y="1648"/>
                      <a:pt x="285" y="1616"/>
                      <a:pt x="285" y="1616"/>
                    </a:cubicBezTo>
                    <a:cubicBezTo>
                      <a:pt x="380" y="1616"/>
                      <a:pt x="444" y="1521"/>
                      <a:pt x="444" y="1394"/>
                    </a:cubicBezTo>
                    <a:lnTo>
                      <a:pt x="444" y="223"/>
                    </a:lnTo>
                    <a:cubicBezTo>
                      <a:pt x="444" y="96"/>
                      <a:pt x="349" y="1"/>
                      <a:pt x="222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792;p36">
                <a:extLst>
                  <a:ext uri="{FF2B5EF4-FFF2-40B4-BE49-F238E27FC236}">
                    <a16:creationId xmlns:a16="http://schemas.microsoft.com/office/drawing/2014/main" id="{E61341E4-4426-761B-EA3A-CF4EA1A2DF5E}"/>
                  </a:ext>
                </a:extLst>
              </p:cNvPr>
              <p:cNvSpPr/>
              <p:nvPr/>
            </p:nvSpPr>
            <p:spPr>
              <a:xfrm>
                <a:off x="2142225" y="1674400"/>
                <a:ext cx="2772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483" extrusionOk="0">
                    <a:moveTo>
                      <a:pt x="243" y="1"/>
                    </a:moveTo>
                    <a:cubicBezTo>
                      <a:pt x="214" y="1"/>
                      <a:pt x="185" y="8"/>
                      <a:pt x="158" y="26"/>
                    </a:cubicBezTo>
                    <a:cubicBezTo>
                      <a:pt x="32" y="89"/>
                      <a:pt x="0" y="248"/>
                      <a:pt x="63" y="343"/>
                    </a:cubicBezTo>
                    <a:lnTo>
                      <a:pt x="665" y="1356"/>
                    </a:lnTo>
                    <a:cubicBezTo>
                      <a:pt x="697" y="1451"/>
                      <a:pt x="824" y="1483"/>
                      <a:pt x="919" y="1483"/>
                    </a:cubicBezTo>
                    <a:cubicBezTo>
                      <a:pt x="919" y="1483"/>
                      <a:pt x="950" y="1451"/>
                      <a:pt x="950" y="1451"/>
                    </a:cubicBezTo>
                    <a:cubicBezTo>
                      <a:pt x="1077" y="1388"/>
                      <a:pt x="1109" y="1229"/>
                      <a:pt x="1045" y="1134"/>
                    </a:cubicBezTo>
                    <a:lnTo>
                      <a:pt x="443" y="121"/>
                    </a:lnTo>
                    <a:cubicBezTo>
                      <a:pt x="398" y="53"/>
                      <a:pt x="319" y="1"/>
                      <a:pt x="243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793;p36">
                <a:extLst>
                  <a:ext uri="{FF2B5EF4-FFF2-40B4-BE49-F238E27FC236}">
                    <a16:creationId xmlns:a16="http://schemas.microsoft.com/office/drawing/2014/main" id="{D1F3D70A-008D-41A8-C741-15DDB807F69F}"/>
                  </a:ext>
                </a:extLst>
              </p:cNvPr>
              <p:cNvSpPr/>
              <p:nvPr/>
            </p:nvSpPr>
            <p:spPr>
              <a:xfrm>
                <a:off x="2085200" y="1731250"/>
                <a:ext cx="38825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046" extrusionOk="0">
                    <a:moveTo>
                      <a:pt x="257" y="1"/>
                    </a:moveTo>
                    <a:cubicBezTo>
                      <a:pt x="177" y="1"/>
                      <a:pt x="107" y="43"/>
                      <a:pt x="64" y="127"/>
                    </a:cubicBezTo>
                    <a:cubicBezTo>
                      <a:pt x="1" y="222"/>
                      <a:pt x="33" y="381"/>
                      <a:pt x="159" y="444"/>
                    </a:cubicBezTo>
                    <a:lnTo>
                      <a:pt x="1173" y="1014"/>
                    </a:lnTo>
                    <a:cubicBezTo>
                      <a:pt x="1236" y="1046"/>
                      <a:pt x="1299" y="1046"/>
                      <a:pt x="1363" y="1046"/>
                    </a:cubicBezTo>
                    <a:cubicBezTo>
                      <a:pt x="1394" y="1014"/>
                      <a:pt x="1458" y="982"/>
                      <a:pt x="1489" y="951"/>
                    </a:cubicBezTo>
                    <a:cubicBezTo>
                      <a:pt x="1553" y="824"/>
                      <a:pt x="1521" y="697"/>
                      <a:pt x="1394" y="634"/>
                    </a:cubicBezTo>
                    <a:lnTo>
                      <a:pt x="381" y="32"/>
                    </a:lnTo>
                    <a:cubicBezTo>
                      <a:pt x="339" y="11"/>
                      <a:pt x="297" y="1"/>
                      <a:pt x="257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794;p36">
                <a:extLst>
                  <a:ext uri="{FF2B5EF4-FFF2-40B4-BE49-F238E27FC236}">
                    <a16:creationId xmlns:a16="http://schemas.microsoft.com/office/drawing/2014/main" id="{6EFEB999-2CA0-5F7E-2C05-834F357A97EF}"/>
                  </a:ext>
                </a:extLst>
              </p:cNvPr>
              <p:cNvSpPr/>
              <p:nvPr/>
            </p:nvSpPr>
            <p:spPr>
              <a:xfrm>
                <a:off x="2065425" y="1808850"/>
                <a:ext cx="41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76" extrusionOk="0">
                    <a:moveTo>
                      <a:pt x="222" y="0"/>
                    </a:moveTo>
                    <a:cubicBezTo>
                      <a:pt x="95" y="0"/>
                      <a:pt x="0" y="127"/>
                      <a:pt x="0" y="253"/>
                    </a:cubicBezTo>
                    <a:cubicBezTo>
                      <a:pt x="0" y="348"/>
                      <a:pt x="95" y="475"/>
                      <a:pt x="222" y="475"/>
                    </a:cubicBezTo>
                    <a:lnTo>
                      <a:pt x="1394" y="475"/>
                    </a:lnTo>
                    <a:cubicBezTo>
                      <a:pt x="1425" y="475"/>
                      <a:pt x="1457" y="475"/>
                      <a:pt x="1457" y="443"/>
                    </a:cubicBezTo>
                    <a:cubicBezTo>
                      <a:pt x="1552" y="443"/>
                      <a:pt x="1647" y="348"/>
                      <a:pt x="1647" y="253"/>
                    </a:cubicBezTo>
                    <a:cubicBezTo>
                      <a:pt x="1647" y="127"/>
                      <a:pt x="1520" y="0"/>
                      <a:pt x="1394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795;p36">
                <a:extLst>
                  <a:ext uri="{FF2B5EF4-FFF2-40B4-BE49-F238E27FC236}">
                    <a16:creationId xmlns:a16="http://schemas.microsoft.com/office/drawing/2014/main" id="{DCE41EE7-B1C8-4A01-4F08-44DF88A27A53}"/>
                  </a:ext>
                </a:extLst>
              </p:cNvPr>
              <p:cNvSpPr/>
              <p:nvPr/>
            </p:nvSpPr>
            <p:spPr>
              <a:xfrm>
                <a:off x="2329075" y="1872150"/>
                <a:ext cx="380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39" extrusionOk="0">
                    <a:moveTo>
                      <a:pt x="248" y="0"/>
                    </a:moveTo>
                    <a:cubicBezTo>
                      <a:pt x="172" y="0"/>
                      <a:pt x="104" y="35"/>
                      <a:pt x="63" y="97"/>
                    </a:cubicBezTo>
                    <a:cubicBezTo>
                      <a:pt x="0" y="223"/>
                      <a:pt x="32" y="350"/>
                      <a:pt x="127" y="413"/>
                    </a:cubicBezTo>
                    <a:lnTo>
                      <a:pt x="1172" y="1015"/>
                    </a:lnTo>
                    <a:cubicBezTo>
                      <a:pt x="1188" y="1031"/>
                      <a:pt x="1211" y="1039"/>
                      <a:pt x="1239" y="1039"/>
                    </a:cubicBezTo>
                    <a:cubicBezTo>
                      <a:pt x="1267" y="1039"/>
                      <a:pt x="1298" y="1031"/>
                      <a:pt x="1330" y="1015"/>
                    </a:cubicBezTo>
                    <a:cubicBezTo>
                      <a:pt x="1393" y="1015"/>
                      <a:pt x="1457" y="983"/>
                      <a:pt x="1457" y="920"/>
                    </a:cubicBezTo>
                    <a:cubicBezTo>
                      <a:pt x="1520" y="825"/>
                      <a:pt x="1488" y="667"/>
                      <a:pt x="1393" y="603"/>
                    </a:cubicBezTo>
                    <a:lnTo>
                      <a:pt x="380" y="33"/>
                    </a:lnTo>
                    <a:cubicBezTo>
                      <a:pt x="335" y="11"/>
                      <a:pt x="290" y="0"/>
                      <a:pt x="248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796;p36">
                <a:extLst>
                  <a:ext uri="{FF2B5EF4-FFF2-40B4-BE49-F238E27FC236}">
                    <a16:creationId xmlns:a16="http://schemas.microsoft.com/office/drawing/2014/main" id="{10B4D906-496F-C61A-A5C0-E72BF11DC515}"/>
                  </a:ext>
                </a:extLst>
              </p:cNvPr>
              <p:cNvSpPr/>
              <p:nvPr/>
            </p:nvSpPr>
            <p:spPr>
              <a:xfrm>
                <a:off x="2086800" y="1872150"/>
                <a:ext cx="38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039" extrusionOk="0">
                    <a:moveTo>
                      <a:pt x="1290" y="0"/>
                    </a:moveTo>
                    <a:cubicBezTo>
                      <a:pt x="1247" y="0"/>
                      <a:pt x="1206" y="11"/>
                      <a:pt x="1172" y="33"/>
                    </a:cubicBezTo>
                    <a:lnTo>
                      <a:pt x="159" y="603"/>
                    </a:lnTo>
                    <a:cubicBezTo>
                      <a:pt x="32" y="667"/>
                      <a:pt x="0" y="825"/>
                      <a:pt x="64" y="920"/>
                    </a:cubicBezTo>
                    <a:cubicBezTo>
                      <a:pt x="95" y="983"/>
                      <a:pt x="159" y="1015"/>
                      <a:pt x="190" y="1015"/>
                    </a:cubicBezTo>
                    <a:cubicBezTo>
                      <a:pt x="222" y="1031"/>
                      <a:pt x="254" y="1039"/>
                      <a:pt x="285" y="1039"/>
                    </a:cubicBezTo>
                    <a:cubicBezTo>
                      <a:pt x="317" y="1039"/>
                      <a:pt x="349" y="1031"/>
                      <a:pt x="380" y="1015"/>
                    </a:cubicBezTo>
                    <a:lnTo>
                      <a:pt x="1394" y="413"/>
                    </a:lnTo>
                    <a:cubicBezTo>
                      <a:pt x="1489" y="350"/>
                      <a:pt x="1552" y="223"/>
                      <a:pt x="1489" y="97"/>
                    </a:cubicBezTo>
                    <a:cubicBezTo>
                      <a:pt x="1448" y="35"/>
                      <a:pt x="1367" y="0"/>
                      <a:pt x="1290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797;p36">
                <a:extLst>
                  <a:ext uri="{FF2B5EF4-FFF2-40B4-BE49-F238E27FC236}">
                    <a16:creationId xmlns:a16="http://schemas.microsoft.com/office/drawing/2014/main" id="{C4B78B55-75B9-CDC3-23CB-C367F3D8175C}"/>
                  </a:ext>
                </a:extLst>
              </p:cNvPr>
              <p:cNvSpPr/>
              <p:nvPr/>
            </p:nvSpPr>
            <p:spPr>
              <a:xfrm>
                <a:off x="2346475" y="1808850"/>
                <a:ext cx="412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444" extrusionOk="0">
                    <a:moveTo>
                      <a:pt x="222" y="0"/>
                    </a:moveTo>
                    <a:cubicBezTo>
                      <a:pt x="96" y="0"/>
                      <a:pt x="1" y="95"/>
                      <a:pt x="1" y="222"/>
                    </a:cubicBezTo>
                    <a:cubicBezTo>
                      <a:pt x="1" y="348"/>
                      <a:pt x="96" y="443"/>
                      <a:pt x="222" y="443"/>
                    </a:cubicBezTo>
                    <a:lnTo>
                      <a:pt x="1458" y="443"/>
                    </a:lnTo>
                    <a:cubicBezTo>
                      <a:pt x="1584" y="412"/>
                      <a:pt x="1648" y="348"/>
                      <a:pt x="1648" y="222"/>
                    </a:cubicBezTo>
                    <a:cubicBezTo>
                      <a:pt x="1648" y="95"/>
                      <a:pt x="1553" y="0"/>
                      <a:pt x="1426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798;p36">
                <a:extLst>
                  <a:ext uri="{FF2B5EF4-FFF2-40B4-BE49-F238E27FC236}">
                    <a16:creationId xmlns:a16="http://schemas.microsoft.com/office/drawing/2014/main" id="{85DEC087-BE93-319C-DB51-614BD4604CE2}"/>
                  </a:ext>
                </a:extLst>
              </p:cNvPr>
              <p:cNvSpPr/>
              <p:nvPr/>
            </p:nvSpPr>
            <p:spPr>
              <a:xfrm>
                <a:off x="2329075" y="1731250"/>
                <a:ext cx="380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54" extrusionOk="0">
                    <a:moveTo>
                      <a:pt x="1274" y="1"/>
                    </a:moveTo>
                    <a:cubicBezTo>
                      <a:pt x="1239" y="1"/>
                      <a:pt x="1203" y="11"/>
                      <a:pt x="1172" y="32"/>
                    </a:cubicBezTo>
                    <a:lnTo>
                      <a:pt x="127" y="634"/>
                    </a:lnTo>
                    <a:cubicBezTo>
                      <a:pt x="32" y="697"/>
                      <a:pt x="0" y="824"/>
                      <a:pt x="63" y="919"/>
                    </a:cubicBezTo>
                    <a:cubicBezTo>
                      <a:pt x="89" y="997"/>
                      <a:pt x="180" y="1054"/>
                      <a:pt x="264" y="1054"/>
                    </a:cubicBezTo>
                    <a:cubicBezTo>
                      <a:pt x="282" y="1054"/>
                      <a:pt x="300" y="1051"/>
                      <a:pt x="317" y="1046"/>
                    </a:cubicBezTo>
                    <a:cubicBezTo>
                      <a:pt x="317" y="1046"/>
                      <a:pt x="348" y="1014"/>
                      <a:pt x="348" y="1014"/>
                    </a:cubicBezTo>
                    <a:lnTo>
                      <a:pt x="1393" y="412"/>
                    </a:lnTo>
                    <a:cubicBezTo>
                      <a:pt x="1488" y="349"/>
                      <a:pt x="1520" y="222"/>
                      <a:pt x="1457" y="127"/>
                    </a:cubicBezTo>
                    <a:cubicBezTo>
                      <a:pt x="1415" y="43"/>
                      <a:pt x="1344" y="1"/>
                      <a:pt x="1274" y="1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799;p36">
                <a:extLst>
                  <a:ext uri="{FF2B5EF4-FFF2-40B4-BE49-F238E27FC236}">
                    <a16:creationId xmlns:a16="http://schemas.microsoft.com/office/drawing/2014/main" id="{B6E87724-1629-0B17-15F6-02ED98816162}"/>
                  </a:ext>
                </a:extLst>
              </p:cNvPr>
              <p:cNvSpPr/>
              <p:nvPr/>
            </p:nvSpPr>
            <p:spPr>
              <a:xfrm>
                <a:off x="2283150" y="1674250"/>
                <a:ext cx="277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489" extrusionOk="0">
                    <a:moveTo>
                      <a:pt x="840" y="0"/>
                    </a:moveTo>
                    <a:cubicBezTo>
                      <a:pt x="760" y="0"/>
                      <a:pt x="676" y="43"/>
                      <a:pt x="634" y="127"/>
                    </a:cubicBezTo>
                    <a:lnTo>
                      <a:pt x="64" y="1140"/>
                    </a:lnTo>
                    <a:cubicBezTo>
                      <a:pt x="0" y="1235"/>
                      <a:pt x="32" y="1394"/>
                      <a:pt x="127" y="1457"/>
                    </a:cubicBezTo>
                    <a:cubicBezTo>
                      <a:pt x="190" y="1489"/>
                      <a:pt x="254" y="1489"/>
                      <a:pt x="317" y="1489"/>
                    </a:cubicBezTo>
                    <a:cubicBezTo>
                      <a:pt x="349" y="1457"/>
                      <a:pt x="412" y="1425"/>
                      <a:pt x="444" y="1362"/>
                    </a:cubicBezTo>
                    <a:lnTo>
                      <a:pt x="1045" y="349"/>
                    </a:lnTo>
                    <a:cubicBezTo>
                      <a:pt x="1109" y="254"/>
                      <a:pt x="1045" y="95"/>
                      <a:pt x="950" y="32"/>
                    </a:cubicBezTo>
                    <a:cubicBezTo>
                      <a:pt x="919" y="11"/>
                      <a:pt x="880" y="0"/>
                      <a:pt x="840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800;p36">
                <a:extLst>
                  <a:ext uri="{FF2B5EF4-FFF2-40B4-BE49-F238E27FC236}">
                    <a16:creationId xmlns:a16="http://schemas.microsoft.com/office/drawing/2014/main" id="{A4A2E4B3-DD51-19E1-3466-31FF0EF0F1C6}"/>
                  </a:ext>
                </a:extLst>
              </p:cNvPr>
              <p:cNvSpPr/>
              <p:nvPr/>
            </p:nvSpPr>
            <p:spPr>
              <a:xfrm>
                <a:off x="2783525" y="2459625"/>
                <a:ext cx="186075" cy="3064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2257" extrusionOk="0">
                    <a:moveTo>
                      <a:pt x="7411" y="33"/>
                    </a:moveTo>
                    <a:cubicBezTo>
                      <a:pt x="5510" y="128"/>
                      <a:pt x="4655" y="1"/>
                      <a:pt x="3547" y="2439"/>
                    </a:cubicBezTo>
                    <a:cubicBezTo>
                      <a:pt x="2312" y="5195"/>
                      <a:pt x="0" y="11117"/>
                      <a:pt x="158" y="12225"/>
                    </a:cubicBezTo>
                    <a:lnTo>
                      <a:pt x="3642" y="12257"/>
                    </a:lnTo>
                    <a:lnTo>
                      <a:pt x="7442" y="4213"/>
                    </a:lnTo>
                    <a:lnTo>
                      <a:pt x="7411" y="33"/>
                    </a:ln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801;p36">
                <a:extLst>
                  <a:ext uri="{FF2B5EF4-FFF2-40B4-BE49-F238E27FC236}">
                    <a16:creationId xmlns:a16="http://schemas.microsoft.com/office/drawing/2014/main" id="{80A62CA0-80C6-39D1-0FAF-1F2F50D49206}"/>
                  </a:ext>
                </a:extLst>
              </p:cNvPr>
              <p:cNvSpPr/>
              <p:nvPr/>
            </p:nvSpPr>
            <p:spPr>
              <a:xfrm>
                <a:off x="2824675" y="2458850"/>
                <a:ext cx="387200" cy="453175"/>
              </a:xfrm>
              <a:custGeom>
                <a:avLst/>
                <a:gdLst/>
                <a:ahLst/>
                <a:cxnLst/>
                <a:rect l="l" t="t" r="r" b="b"/>
                <a:pathLst>
                  <a:path w="15488" h="18127" extrusionOk="0">
                    <a:moveTo>
                      <a:pt x="10547" y="0"/>
                    </a:moveTo>
                    <a:lnTo>
                      <a:pt x="7190" y="64"/>
                    </a:lnTo>
                    <a:lnTo>
                      <a:pt x="5765" y="64"/>
                    </a:lnTo>
                    <a:cubicBezTo>
                      <a:pt x="4213" y="1457"/>
                      <a:pt x="1" y="5796"/>
                      <a:pt x="3484" y="8646"/>
                    </a:cubicBezTo>
                    <a:lnTo>
                      <a:pt x="3959" y="12731"/>
                    </a:lnTo>
                    <a:cubicBezTo>
                      <a:pt x="3864" y="13555"/>
                      <a:pt x="3928" y="15550"/>
                      <a:pt x="3928" y="16975"/>
                    </a:cubicBezTo>
                    <a:cubicBezTo>
                      <a:pt x="5021" y="17770"/>
                      <a:pt x="6768" y="18126"/>
                      <a:pt x="8592" y="18126"/>
                    </a:cubicBezTo>
                    <a:cubicBezTo>
                      <a:pt x="11417" y="18126"/>
                      <a:pt x="14429" y="17271"/>
                      <a:pt x="15487" y="15866"/>
                    </a:cubicBezTo>
                    <a:cubicBezTo>
                      <a:pt x="14727" y="13301"/>
                      <a:pt x="13080" y="11306"/>
                      <a:pt x="13017" y="10736"/>
                    </a:cubicBezTo>
                    <a:lnTo>
                      <a:pt x="14442" y="6397"/>
                    </a:lnTo>
                    <a:cubicBezTo>
                      <a:pt x="14442" y="6397"/>
                      <a:pt x="12352" y="3357"/>
                      <a:pt x="12890" y="190"/>
                    </a:cubicBezTo>
                    <a:cubicBezTo>
                      <a:pt x="12890" y="190"/>
                      <a:pt x="10547" y="0"/>
                      <a:pt x="10547" y="0"/>
                    </a:cubicBez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802;p36">
                <a:extLst>
                  <a:ext uri="{FF2B5EF4-FFF2-40B4-BE49-F238E27FC236}">
                    <a16:creationId xmlns:a16="http://schemas.microsoft.com/office/drawing/2014/main" id="{1B5AC84C-1411-A41D-8AF6-05637F9C9AFD}"/>
                  </a:ext>
                </a:extLst>
              </p:cNvPr>
              <p:cNvSpPr/>
              <p:nvPr/>
            </p:nvSpPr>
            <p:spPr>
              <a:xfrm>
                <a:off x="2824675" y="2458850"/>
                <a:ext cx="387200" cy="453175"/>
              </a:xfrm>
              <a:custGeom>
                <a:avLst/>
                <a:gdLst/>
                <a:ahLst/>
                <a:cxnLst/>
                <a:rect l="l" t="t" r="r" b="b"/>
                <a:pathLst>
                  <a:path w="15488" h="18127" extrusionOk="0">
                    <a:moveTo>
                      <a:pt x="10547" y="0"/>
                    </a:moveTo>
                    <a:lnTo>
                      <a:pt x="7190" y="64"/>
                    </a:lnTo>
                    <a:lnTo>
                      <a:pt x="5765" y="64"/>
                    </a:lnTo>
                    <a:cubicBezTo>
                      <a:pt x="4213" y="1457"/>
                      <a:pt x="1" y="5796"/>
                      <a:pt x="3484" y="8646"/>
                    </a:cubicBezTo>
                    <a:lnTo>
                      <a:pt x="3959" y="12731"/>
                    </a:lnTo>
                    <a:cubicBezTo>
                      <a:pt x="3864" y="13555"/>
                      <a:pt x="3928" y="15550"/>
                      <a:pt x="3928" y="16975"/>
                    </a:cubicBezTo>
                    <a:cubicBezTo>
                      <a:pt x="5021" y="17770"/>
                      <a:pt x="6768" y="18126"/>
                      <a:pt x="8592" y="18126"/>
                    </a:cubicBezTo>
                    <a:cubicBezTo>
                      <a:pt x="11417" y="18126"/>
                      <a:pt x="14429" y="17271"/>
                      <a:pt x="15487" y="15866"/>
                    </a:cubicBezTo>
                    <a:cubicBezTo>
                      <a:pt x="14727" y="13301"/>
                      <a:pt x="13080" y="11306"/>
                      <a:pt x="13017" y="10736"/>
                    </a:cubicBezTo>
                    <a:lnTo>
                      <a:pt x="14442" y="6397"/>
                    </a:lnTo>
                    <a:cubicBezTo>
                      <a:pt x="14442" y="6397"/>
                      <a:pt x="12352" y="3357"/>
                      <a:pt x="12890" y="190"/>
                    </a:cubicBezTo>
                    <a:cubicBezTo>
                      <a:pt x="12890" y="190"/>
                      <a:pt x="10547" y="0"/>
                      <a:pt x="10547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803;p36">
                <a:extLst>
                  <a:ext uri="{FF2B5EF4-FFF2-40B4-BE49-F238E27FC236}">
                    <a16:creationId xmlns:a16="http://schemas.microsoft.com/office/drawing/2014/main" id="{E4F65368-5B7B-C34F-6C0A-61DD3153C338}"/>
                  </a:ext>
                </a:extLst>
              </p:cNvPr>
              <p:cNvSpPr/>
              <p:nvPr/>
            </p:nvSpPr>
            <p:spPr>
              <a:xfrm>
                <a:off x="2795100" y="2751000"/>
                <a:ext cx="493550" cy="1220650"/>
              </a:xfrm>
              <a:custGeom>
                <a:avLst/>
                <a:gdLst/>
                <a:ahLst/>
                <a:cxnLst/>
                <a:rect l="l" t="t" r="r" b="b"/>
                <a:pathLst>
                  <a:path w="19742" h="48826" extrusionOk="0">
                    <a:moveTo>
                      <a:pt x="14643" y="0"/>
                    </a:moveTo>
                    <a:cubicBezTo>
                      <a:pt x="14517" y="1172"/>
                      <a:pt x="12711" y="1995"/>
                      <a:pt x="11096" y="2249"/>
                    </a:cubicBezTo>
                    <a:cubicBezTo>
                      <a:pt x="10731" y="2301"/>
                      <a:pt x="10345" y="2327"/>
                      <a:pt x="9938" y="2327"/>
                    </a:cubicBezTo>
                    <a:cubicBezTo>
                      <a:pt x="8613" y="2327"/>
                      <a:pt x="7062" y="2053"/>
                      <a:pt x="5269" y="1520"/>
                    </a:cubicBezTo>
                    <a:cubicBezTo>
                      <a:pt x="4826" y="4560"/>
                      <a:pt x="4446" y="10387"/>
                      <a:pt x="4066" y="16721"/>
                    </a:cubicBezTo>
                    <a:cubicBezTo>
                      <a:pt x="3876" y="19825"/>
                      <a:pt x="4002" y="22422"/>
                      <a:pt x="4034" y="24417"/>
                    </a:cubicBezTo>
                    <a:cubicBezTo>
                      <a:pt x="4034" y="27109"/>
                      <a:pt x="4699" y="39111"/>
                      <a:pt x="4699" y="39111"/>
                    </a:cubicBezTo>
                    <a:lnTo>
                      <a:pt x="4699" y="39554"/>
                    </a:lnTo>
                    <a:cubicBezTo>
                      <a:pt x="4699" y="40030"/>
                      <a:pt x="4572" y="40378"/>
                      <a:pt x="4256" y="41170"/>
                    </a:cubicBezTo>
                    <a:cubicBezTo>
                      <a:pt x="3939" y="41993"/>
                      <a:pt x="3369" y="43133"/>
                      <a:pt x="2577" y="43956"/>
                    </a:cubicBezTo>
                    <a:cubicBezTo>
                      <a:pt x="2356" y="44210"/>
                      <a:pt x="804" y="45572"/>
                      <a:pt x="614" y="45857"/>
                    </a:cubicBezTo>
                    <a:cubicBezTo>
                      <a:pt x="1" y="46554"/>
                      <a:pt x="1007" y="46956"/>
                      <a:pt x="1948" y="46956"/>
                    </a:cubicBezTo>
                    <a:cubicBezTo>
                      <a:pt x="2076" y="46956"/>
                      <a:pt x="2203" y="46949"/>
                      <a:pt x="2324" y="46933"/>
                    </a:cubicBezTo>
                    <a:cubicBezTo>
                      <a:pt x="3432" y="46807"/>
                      <a:pt x="5111" y="46395"/>
                      <a:pt x="5586" y="45730"/>
                    </a:cubicBezTo>
                    <a:cubicBezTo>
                      <a:pt x="5903" y="45287"/>
                      <a:pt x="6156" y="43735"/>
                      <a:pt x="6473" y="43291"/>
                    </a:cubicBezTo>
                    <a:cubicBezTo>
                      <a:pt x="7549" y="41803"/>
                      <a:pt x="8024" y="41138"/>
                      <a:pt x="8024" y="40663"/>
                    </a:cubicBezTo>
                    <a:cubicBezTo>
                      <a:pt x="8056" y="39808"/>
                      <a:pt x="7739" y="39459"/>
                      <a:pt x="7644" y="38984"/>
                    </a:cubicBezTo>
                    <a:cubicBezTo>
                      <a:pt x="7739" y="37939"/>
                      <a:pt x="9576" y="31099"/>
                      <a:pt x="9608" y="28122"/>
                    </a:cubicBezTo>
                    <a:cubicBezTo>
                      <a:pt x="9639" y="26697"/>
                      <a:pt x="9228" y="24195"/>
                      <a:pt x="9228" y="24195"/>
                    </a:cubicBezTo>
                    <a:lnTo>
                      <a:pt x="10716" y="13776"/>
                    </a:lnTo>
                    <a:cubicBezTo>
                      <a:pt x="11191" y="16690"/>
                      <a:pt x="12205" y="23213"/>
                      <a:pt x="12553" y="25303"/>
                    </a:cubicBezTo>
                    <a:cubicBezTo>
                      <a:pt x="13028" y="28154"/>
                      <a:pt x="14643" y="34424"/>
                      <a:pt x="15657" y="38193"/>
                    </a:cubicBezTo>
                    <a:cubicBezTo>
                      <a:pt x="16037" y="39618"/>
                      <a:pt x="16227" y="40251"/>
                      <a:pt x="16353" y="41170"/>
                    </a:cubicBezTo>
                    <a:cubicBezTo>
                      <a:pt x="16353" y="41201"/>
                      <a:pt x="16385" y="41518"/>
                      <a:pt x="16385" y="41518"/>
                    </a:cubicBezTo>
                    <a:cubicBezTo>
                      <a:pt x="16417" y="41930"/>
                      <a:pt x="16575" y="46458"/>
                      <a:pt x="16765" y="47408"/>
                    </a:cubicBezTo>
                    <a:cubicBezTo>
                      <a:pt x="16936" y="48388"/>
                      <a:pt x="17451" y="48826"/>
                      <a:pt x="17965" y="48826"/>
                    </a:cubicBezTo>
                    <a:cubicBezTo>
                      <a:pt x="18497" y="48826"/>
                      <a:pt x="19027" y="48357"/>
                      <a:pt x="19172" y="47535"/>
                    </a:cubicBezTo>
                    <a:cubicBezTo>
                      <a:pt x="19394" y="46173"/>
                      <a:pt x="19109" y="41930"/>
                      <a:pt x="19077" y="41423"/>
                    </a:cubicBezTo>
                    <a:lnTo>
                      <a:pt x="19077" y="40948"/>
                    </a:lnTo>
                    <a:cubicBezTo>
                      <a:pt x="19077" y="40948"/>
                      <a:pt x="19742" y="33062"/>
                      <a:pt x="19235" y="29294"/>
                    </a:cubicBezTo>
                    <a:cubicBezTo>
                      <a:pt x="18792" y="26095"/>
                      <a:pt x="18285" y="24765"/>
                      <a:pt x="18190" y="24037"/>
                    </a:cubicBezTo>
                    <a:cubicBezTo>
                      <a:pt x="18190" y="24037"/>
                      <a:pt x="17367" y="16468"/>
                      <a:pt x="17303" y="10039"/>
                    </a:cubicBezTo>
                    <a:cubicBezTo>
                      <a:pt x="17272" y="6999"/>
                      <a:pt x="17018" y="3642"/>
                      <a:pt x="14738" y="127"/>
                    </a:cubicBezTo>
                    <a:lnTo>
                      <a:pt x="14643" y="0"/>
                    </a:ln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804;p36">
                <a:extLst>
                  <a:ext uri="{FF2B5EF4-FFF2-40B4-BE49-F238E27FC236}">
                    <a16:creationId xmlns:a16="http://schemas.microsoft.com/office/drawing/2014/main" id="{17194D29-F411-838E-0110-BDBF6C3C72E9}"/>
                  </a:ext>
                </a:extLst>
              </p:cNvPr>
              <p:cNvSpPr/>
              <p:nvPr/>
            </p:nvSpPr>
            <p:spPr>
              <a:xfrm>
                <a:off x="3188875" y="3773900"/>
                <a:ext cx="11325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10630" extrusionOk="0">
                    <a:moveTo>
                      <a:pt x="3389" y="0"/>
                    </a:moveTo>
                    <a:lnTo>
                      <a:pt x="3389" y="475"/>
                    </a:lnTo>
                    <a:cubicBezTo>
                      <a:pt x="3273" y="884"/>
                      <a:pt x="2739" y="1037"/>
                      <a:pt x="2177" y="1037"/>
                    </a:cubicBezTo>
                    <a:cubicBezTo>
                      <a:pt x="1517" y="1037"/>
                      <a:pt x="817" y="827"/>
                      <a:pt x="697" y="570"/>
                    </a:cubicBezTo>
                    <a:lnTo>
                      <a:pt x="666" y="254"/>
                    </a:lnTo>
                    <a:cubicBezTo>
                      <a:pt x="1" y="349"/>
                      <a:pt x="666" y="2375"/>
                      <a:pt x="634" y="3262"/>
                    </a:cubicBezTo>
                    <a:cubicBezTo>
                      <a:pt x="634" y="4212"/>
                      <a:pt x="539" y="5162"/>
                      <a:pt x="476" y="6461"/>
                    </a:cubicBezTo>
                    <a:cubicBezTo>
                      <a:pt x="381" y="7696"/>
                      <a:pt x="539" y="8994"/>
                      <a:pt x="1204" y="10134"/>
                    </a:cubicBezTo>
                    <a:cubicBezTo>
                      <a:pt x="1411" y="10489"/>
                      <a:pt x="1722" y="10629"/>
                      <a:pt x="2063" y="10629"/>
                    </a:cubicBezTo>
                    <a:cubicBezTo>
                      <a:pt x="2818" y="10629"/>
                      <a:pt x="3719" y="9942"/>
                      <a:pt x="3959" y="9374"/>
                    </a:cubicBezTo>
                    <a:cubicBezTo>
                      <a:pt x="4403" y="8361"/>
                      <a:pt x="4529" y="7822"/>
                      <a:pt x="4371" y="6587"/>
                    </a:cubicBezTo>
                    <a:cubicBezTo>
                      <a:pt x="4244" y="5511"/>
                      <a:pt x="3833" y="4529"/>
                      <a:pt x="3674" y="3199"/>
                    </a:cubicBezTo>
                    <a:cubicBezTo>
                      <a:pt x="3548" y="1932"/>
                      <a:pt x="3864" y="0"/>
                      <a:pt x="3389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805;p36">
                <a:extLst>
                  <a:ext uri="{FF2B5EF4-FFF2-40B4-BE49-F238E27FC236}">
                    <a16:creationId xmlns:a16="http://schemas.microsoft.com/office/drawing/2014/main" id="{A34F308A-788E-76DE-EF7C-0C9F41DFC289}"/>
                  </a:ext>
                </a:extLst>
              </p:cNvPr>
              <p:cNvSpPr/>
              <p:nvPr/>
            </p:nvSpPr>
            <p:spPr>
              <a:xfrm>
                <a:off x="2958475" y="3793675"/>
                <a:ext cx="45175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295" extrusionOk="0">
                    <a:moveTo>
                      <a:pt x="1648" y="1"/>
                    </a:moveTo>
                    <a:lnTo>
                      <a:pt x="1" y="919"/>
                    </a:lnTo>
                    <a:lnTo>
                      <a:pt x="413" y="3295"/>
                    </a:lnTo>
                    <a:cubicBezTo>
                      <a:pt x="1394" y="2915"/>
                      <a:pt x="1648" y="2313"/>
                      <a:pt x="1648" y="2313"/>
                    </a:cubicBezTo>
                    <a:cubicBezTo>
                      <a:pt x="1648" y="2313"/>
                      <a:pt x="1806" y="603"/>
                      <a:pt x="1648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806;p36">
                <a:extLst>
                  <a:ext uri="{FF2B5EF4-FFF2-40B4-BE49-F238E27FC236}">
                    <a16:creationId xmlns:a16="http://schemas.microsoft.com/office/drawing/2014/main" id="{AC1F9E79-D636-0F54-FF79-FD2D5B1E0E21}"/>
                  </a:ext>
                </a:extLst>
              </p:cNvPr>
              <p:cNvSpPr/>
              <p:nvPr/>
            </p:nvSpPr>
            <p:spPr>
              <a:xfrm>
                <a:off x="2903075" y="3811900"/>
                <a:ext cx="6572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2566" extrusionOk="0">
                    <a:moveTo>
                      <a:pt x="0" y="0"/>
                    </a:moveTo>
                    <a:lnTo>
                      <a:pt x="507" y="1869"/>
                    </a:lnTo>
                    <a:lnTo>
                      <a:pt x="2629" y="2566"/>
                    </a:lnTo>
                    <a:lnTo>
                      <a:pt x="2629" y="2566"/>
                    </a:lnTo>
                    <a:lnTo>
                      <a:pt x="2375" y="1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807;p36">
                <a:extLst>
                  <a:ext uri="{FF2B5EF4-FFF2-40B4-BE49-F238E27FC236}">
                    <a16:creationId xmlns:a16="http://schemas.microsoft.com/office/drawing/2014/main" id="{63326F71-0865-C7A2-9CF6-67A3432F260E}"/>
                  </a:ext>
                </a:extLst>
              </p:cNvPr>
              <p:cNvSpPr/>
              <p:nvPr/>
            </p:nvSpPr>
            <p:spPr>
              <a:xfrm>
                <a:off x="2783925" y="3724700"/>
                <a:ext cx="220500" cy="216475"/>
              </a:xfrm>
              <a:custGeom>
                <a:avLst/>
                <a:gdLst/>
                <a:ahLst/>
                <a:cxnLst/>
                <a:rect l="l" t="t" r="r" b="b"/>
                <a:pathLst>
                  <a:path w="8820" h="8659" extrusionOk="0">
                    <a:moveTo>
                      <a:pt x="8177" y="0"/>
                    </a:moveTo>
                    <a:cubicBezTo>
                      <a:pt x="8169" y="0"/>
                      <a:pt x="8162" y="2"/>
                      <a:pt x="8155" y="5"/>
                    </a:cubicBezTo>
                    <a:lnTo>
                      <a:pt x="8123" y="416"/>
                    </a:lnTo>
                    <a:cubicBezTo>
                      <a:pt x="7996" y="701"/>
                      <a:pt x="7490" y="1018"/>
                      <a:pt x="6413" y="1082"/>
                    </a:cubicBezTo>
                    <a:cubicBezTo>
                      <a:pt x="6355" y="1085"/>
                      <a:pt x="6298" y="1087"/>
                      <a:pt x="6242" y="1087"/>
                    </a:cubicBezTo>
                    <a:cubicBezTo>
                      <a:pt x="5801" y="1087"/>
                      <a:pt x="5406" y="968"/>
                      <a:pt x="5209" y="575"/>
                    </a:cubicBezTo>
                    <a:lnTo>
                      <a:pt x="5178" y="131"/>
                    </a:lnTo>
                    <a:cubicBezTo>
                      <a:pt x="4893" y="258"/>
                      <a:pt x="4259" y="2570"/>
                      <a:pt x="3404" y="4185"/>
                    </a:cubicBezTo>
                    <a:cubicBezTo>
                      <a:pt x="2613" y="5610"/>
                      <a:pt x="1092" y="6434"/>
                      <a:pt x="586" y="7067"/>
                    </a:cubicBezTo>
                    <a:cubicBezTo>
                      <a:pt x="1" y="7785"/>
                      <a:pt x="844" y="8659"/>
                      <a:pt x="2366" y="8659"/>
                    </a:cubicBezTo>
                    <a:cubicBezTo>
                      <a:pt x="2658" y="8659"/>
                      <a:pt x="2974" y="8627"/>
                      <a:pt x="3309" y="8555"/>
                    </a:cubicBezTo>
                    <a:cubicBezTo>
                      <a:pt x="4354" y="8334"/>
                      <a:pt x="5938" y="7669"/>
                      <a:pt x="6350" y="6972"/>
                    </a:cubicBezTo>
                    <a:cubicBezTo>
                      <a:pt x="6793" y="6244"/>
                      <a:pt x="6920" y="4977"/>
                      <a:pt x="7268" y="4438"/>
                    </a:cubicBezTo>
                    <a:cubicBezTo>
                      <a:pt x="7616" y="3932"/>
                      <a:pt x="8471" y="3330"/>
                      <a:pt x="8630" y="2728"/>
                    </a:cubicBezTo>
                    <a:cubicBezTo>
                      <a:pt x="8725" y="2412"/>
                      <a:pt x="8820" y="1715"/>
                      <a:pt x="8630" y="1113"/>
                    </a:cubicBezTo>
                    <a:cubicBezTo>
                      <a:pt x="8479" y="600"/>
                      <a:pt x="8328" y="0"/>
                      <a:pt x="8177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808;p36">
                <a:extLst>
                  <a:ext uri="{FF2B5EF4-FFF2-40B4-BE49-F238E27FC236}">
                    <a16:creationId xmlns:a16="http://schemas.microsoft.com/office/drawing/2014/main" id="{89EEA932-363D-4B68-6A9C-A2ECECEDC3BA}"/>
                  </a:ext>
                </a:extLst>
              </p:cNvPr>
              <p:cNvSpPr/>
              <p:nvPr/>
            </p:nvSpPr>
            <p:spPr>
              <a:xfrm>
                <a:off x="2890400" y="2750200"/>
                <a:ext cx="385600" cy="740425"/>
              </a:xfrm>
              <a:custGeom>
                <a:avLst/>
                <a:gdLst/>
                <a:ahLst/>
                <a:cxnLst/>
                <a:rect l="l" t="t" r="r" b="b"/>
                <a:pathLst>
                  <a:path w="15424" h="29617" extrusionOk="0">
                    <a:moveTo>
                      <a:pt x="10831" y="0"/>
                    </a:moveTo>
                    <a:cubicBezTo>
                      <a:pt x="10831" y="0"/>
                      <a:pt x="10388" y="1805"/>
                      <a:pt x="6176" y="1964"/>
                    </a:cubicBezTo>
                    <a:cubicBezTo>
                      <a:pt x="5879" y="1975"/>
                      <a:pt x="5600" y="1980"/>
                      <a:pt x="5338" y="1980"/>
                    </a:cubicBezTo>
                    <a:cubicBezTo>
                      <a:pt x="1878" y="1980"/>
                      <a:pt x="1330" y="1077"/>
                      <a:pt x="1330" y="1077"/>
                    </a:cubicBezTo>
                    <a:cubicBezTo>
                      <a:pt x="1330" y="1077"/>
                      <a:pt x="602" y="8298"/>
                      <a:pt x="380" y="12225"/>
                    </a:cubicBezTo>
                    <a:cubicBezTo>
                      <a:pt x="95" y="17482"/>
                      <a:pt x="32" y="19508"/>
                      <a:pt x="32" y="21852"/>
                    </a:cubicBezTo>
                    <a:cubicBezTo>
                      <a:pt x="0" y="23847"/>
                      <a:pt x="285" y="28882"/>
                      <a:pt x="285" y="28882"/>
                    </a:cubicBezTo>
                    <a:cubicBezTo>
                      <a:pt x="1298" y="29442"/>
                      <a:pt x="2346" y="29617"/>
                      <a:pt x="3259" y="29617"/>
                    </a:cubicBezTo>
                    <a:cubicBezTo>
                      <a:pt x="4776" y="29617"/>
                      <a:pt x="5922" y="29136"/>
                      <a:pt x="5922" y="29136"/>
                    </a:cubicBezTo>
                    <a:cubicBezTo>
                      <a:pt x="6303" y="27331"/>
                      <a:pt x="5796" y="24417"/>
                      <a:pt x="5796" y="24417"/>
                    </a:cubicBezTo>
                    <a:lnTo>
                      <a:pt x="6968" y="14188"/>
                    </a:lnTo>
                    <a:cubicBezTo>
                      <a:pt x="6968" y="14188"/>
                      <a:pt x="8329" y="23847"/>
                      <a:pt x="8551" y="25335"/>
                    </a:cubicBezTo>
                    <a:cubicBezTo>
                      <a:pt x="8773" y="26824"/>
                      <a:pt x="9533" y="28882"/>
                      <a:pt x="9533" y="28882"/>
                    </a:cubicBezTo>
                    <a:cubicBezTo>
                      <a:pt x="10182" y="28986"/>
                      <a:pt x="10769" y="29030"/>
                      <a:pt x="11297" y="29030"/>
                    </a:cubicBezTo>
                    <a:cubicBezTo>
                      <a:pt x="14321" y="29030"/>
                      <a:pt x="15423" y="27584"/>
                      <a:pt x="15423" y="27584"/>
                    </a:cubicBezTo>
                    <a:cubicBezTo>
                      <a:pt x="15265" y="26381"/>
                      <a:pt x="14663" y="24164"/>
                      <a:pt x="14663" y="24164"/>
                    </a:cubicBezTo>
                    <a:cubicBezTo>
                      <a:pt x="14663" y="24164"/>
                      <a:pt x="14188" y="14631"/>
                      <a:pt x="14061" y="10989"/>
                    </a:cubicBezTo>
                    <a:cubicBezTo>
                      <a:pt x="13966" y="7379"/>
                      <a:pt x="13618" y="4941"/>
                      <a:pt x="12858" y="3357"/>
                    </a:cubicBezTo>
                    <a:cubicBezTo>
                      <a:pt x="12130" y="1742"/>
                      <a:pt x="10831" y="0"/>
                      <a:pt x="10831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809;p36">
                <a:extLst>
                  <a:ext uri="{FF2B5EF4-FFF2-40B4-BE49-F238E27FC236}">
                    <a16:creationId xmlns:a16="http://schemas.microsoft.com/office/drawing/2014/main" id="{A5D8344A-11A9-1B4F-2532-2EC60AAA09CD}"/>
                  </a:ext>
                </a:extLst>
              </p:cNvPr>
              <p:cNvSpPr/>
              <p:nvPr/>
            </p:nvSpPr>
            <p:spPr>
              <a:xfrm>
                <a:off x="2960850" y="2903800"/>
                <a:ext cx="103750" cy="418825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16753" extrusionOk="0">
                    <a:moveTo>
                      <a:pt x="1" y="0"/>
                    </a:moveTo>
                    <a:cubicBezTo>
                      <a:pt x="1" y="0"/>
                      <a:pt x="254" y="1489"/>
                      <a:pt x="2249" y="2249"/>
                    </a:cubicBezTo>
                    <a:lnTo>
                      <a:pt x="3675" y="8076"/>
                    </a:lnTo>
                    <a:lnTo>
                      <a:pt x="3136" y="16753"/>
                    </a:lnTo>
                    <a:lnTo>
                      <a:pt x="4150" y="8044"/>
                    </a:lnTo>
                    <a:lnTo>
                      <a:pt x="3009" y="1457"/>
                    </a:lnTo>
                    <a:cubicBezTo>
                      <a:pt x="3009" y="1457"/>
                      <a:pt x="1521" y="1457"/>
                      <a:pt x="1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810;p36">
                <a:extLst>
                  <a:ext uri="{FF2B5EF4-FFF2-40B4-BE49-F238E27FC236}">
                    <a16:creationId xmlns:a16="http://schemas.microsoft.com/office/drawing/2014/main" id="{D0ECA5C6-F381-31D0-13B2-04D6DC108964}"/>
                  </a:ext>
                </a:extLst>
              </p:cNvPr>
              <p:cNvSpPr/>
              <p:nvPr/>
            </p:nvSpPr>
            <p:spPr>
              <a:xfrm>
                <a:off x="3104950" y="2462450"/>
                <a:ext cx="251125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13549" extrusionOk="0">
                    <a:moveTo>
                      <a:pt x="2210" y="0"/>
                    </a:moveTo>
                    <a:cubicBezTo>
                      <a:pt x="2029" y="0"/>
                      <a:pt x="1850" y="16"/>
                      <a:pt x="1679" y="46"/>
                    </a:cubicBezTo>
                    <a:cubicBezTo>
                      <a:pt x="1" y="3181"/>
                      <a:pt x="3104" y="6633"/>
                      <a:pt x="3104" y="6633"/>
                    </a:cubicBezTo>
                    <a:cubicBezTo>
                      <a:pt x="3104" y="6633"/>
                      <a:pt x="6113" y="12650"/>
                      <a:pt x="7633" y="13411"/>
                    </a:cubicBezTo>
                    <a:cubicBezTo>
                      <a:pt x="7816" y="13506"/>
                      <a:pt x="7991" y="13549"/>
                      <a:pt x="8156" y="13549"/>
                    </a:cubicBezTo>
                    <a:cubicBezTo>
                      <a:pt x="9358" y="13549"/>
                      <a:pt x="10045" y="11295"/>
                      <a:pt x="9850" y="10877"/>
                    </a:cubicBezTo>
                    <a:cubicBezTo>
                      <a:pt x="9026" y="9072"/>
                      <a:pt x="5289" y="2643"/>
                      <a:pt x="4751" y="1535"/>
                    </a:cubicBezTo>
                    <a:cubicBezTo>
                      <a:pt x="4218" y="443"/>
                      <a:pt x="3170" y="0"/>
                      <a:pt x="2210" y="0"/>
                    </a:cubicBez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811;p36">
                <a:extLst>
                  <a:ext uri="{FF2B5EF4-FFF2-40B4-BE49-F238E27FC236}">
                    <a16:creationId xmlns:a16="http://schemas.microsoft.com/office/drawing/2014/main" id="{92C68854-949D-008C-7E52-8822A4C2FA57}"/>
                  </a:ext>
                </a:extLst>
              </p:cNvPr>
              <p:cNvSpPr/>
              <p:nvPr/>
            </p:nvSpPr>
            <p:spPr>
              <a:xfrm>
                <a:off x="3230850" y="2532475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1" extrusionOk="0">
                    <a:moveTo>
                      <a:pt x="127" y="64"/>
                    </a:moveTo>
                    <a:cubicBezTo>
                      <a:pt x="190" y="64"/>
                      <a:pt x="222" y="64"/>
                      <a:pt x="253" y="127"/>
                    </a:cubicBezTo>
                    <a:cubicBezTo>
                      <a:pt x="285" y="159"/>
                      <a:pt x="317" y="190"/>
                      <a:pt x="317" y="222"/>
                    </a:cubicBezTo>
                    <a:cubicBezTo>
                      <a:pt x="285" y="159"/>
                      <a:pt x="222" y="95"/>
                      <a:pt x="127" y="64"/>
                    </a:cubicBezTo>
                    <a:close/>
                    <a:moveTo>
                      <a:pt x="63" y="64"/>
                    </a:moveTo>
                    <a:cubicBezTo>
                      <a:pt x="63" y="64"/>
                      <a:pt x="95" y="95"/>
                      <a:pt x="95" y="95"/>
                    </a:cubicBezTo>
                    <a:cubicBezTo>
                      <a:pt x="158" y="127"/>
                      <a:pt x="190" y="127"/>
                      <a:pt x="222" y="190"/>
                    </a:cubicBezTo>
                    <a:cubicBezTo>
                      <a:pt x="253" y="190"/>
                      <a:pt x="253" y="254"/>
                      <a:pt x="285" y="285"/>
                    </a:cubicBezTo>
                    <a:lnTo>
                      <a:pt x="317" y="317"/>
                    </a:lnTo>
                    <a:cubicBezTo>
                      <a:pt x="222" y="317"/>
                      <a:pt x="158" y="285"/>
                      <a:pt x="127" y="222"/>
                    </a:cubicBezTo>
                    <a:cubicBezTo>
                      <a:pt x="95" y="159"/>
                      <a:pt x="95" y="127"/>
                      <a:pt x="63" y="6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2" y="0"/>
                      <a:pt x="32" y="32"/>
                    </a:cubicBezTo>
                    <a:cubicBezTo>
                      <a:pt x="0" y="95"/>
                      <a:pt x="32" y="190"/>
                      <a:pt x="95" y="285"/>
                    </a:cubicBezTo>
                    <a:cubicBezTo>
                      <a:pt x="158" y="317"/>
                      <a:pt x="222" y="380"/>
                      <a:pt x="317" y="380"/>
                    </a:cubicBezTo>
                    <a:cubicBezTo>
                      <a:pt x="317" y="380"/>
                      <a:pt x="348" y="380"/>
                      <a:pt x="348" y="349"/>
                    </a:cubicBezTo>
                    <a:lnTo>
                      <a:pt x="380" y="349"/>
                    </a:lnTo>
                    <a:cubicBezTo>
                      <a:pt x="380" y="254"/>
                      <a:pt x="348" y="159"/>
                      <a:pt x="285" y="95"/>
                    </a:cubicBezTo>
                    <a:cubicBezTo>
                      <a:pt x="222" y="32"/>
                      <a:pt x="127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812;p36">
                <a:extLst>
                  <a:ext uri="{FF2B5EF4-FFF2-40B4-BE49-F238E27FC236}">
                    <a16:creationId xmlns:a16="http://schemas.microsoft.com/office/drawing/2014/main" id="{9E53FB63-467F-2468-47C2-6DD59B7A423E}"/>
                  </a:ext>
                </a:extLst>
              </p:cNvPr>
              <p:cNvSpPr/>
              <p:nvPr/>
            </p:nvSpPr>
            <p:spPr>
              <a:xfrm>
                <a:off x="3237975" y="2530900"/>
                <a:ext cx="47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91" extrusionOk="0">
                    <a:moveTo>
                      <a:pt x="95" y="0"/>
                    </a:moveTo>
                    <a:cubicBezTo>
                      <a:pt x="63" y="0"/>
                      <a:pt x="32" y="32"/>
                      <a:pt x="0" y="6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63" y="158"/>
                      <a:pt x="95" y="190"/>
                      <a:pt x="190" y="190"/>
                    </a:cubicBezTo>
                    <a:cubicBezTo>
                      <a:pt x="190" y="190"/>
                      <a:pt x="158" y="158"/>
                      <a:pt x="158" y="158"/>
                    </a:cubicBezTo>
                    <a:cubicBezTo>
                      <a:pt x="127" y="127"/>
                      <a:pt x="95" y="127"/>
                      <a:pt x="63" y="95"/>
                    </a:cubicBezTo>
                    <a:lnTo>
                      <a:pt x="127" y="95"/>
                    </a:lnTo>
                    <a:cubicBezTo>
                      <a:pt x="127" y="63"/>
                      <a:pt x="127" y="63"/>
                      <a:pt x="95" y="63"/>
                    </a:cubicBezTo>
                    <a:cubicBezTo>
                      <a:pt x="95" y="63"/>
                      <a:pt x="95" y="32"/>
                      <a:pt x="95" y="32"/>
                    </a:cubicBezTo>
                    <a:cubicBezTo>
                      <a:pt x="95" y="32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813;p36">
                <a:extLst>
                  <a:ext uri="{FF2B5EF4-FFF2-40B4-BE49-F238E27FC236}">
                    <a16:creationId xmlns:a16="http://schemas.microsoft.com/office/drawing/2014/main" id="{7DDD793C-458B-AF54-3A3C-2DBCDA57B27D}"/>
                  </a:ext>
                </a:extLst>
              </p:cNvPr>
              <p:cNvSpPr/>
              <p:nvPr/>
            </p:nvSpPr>
            <p:spPr>
              <a:xfrm>
                <a:off x="3184925" y="2556225"/>
                <a:ext cx="103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1" extrusionOk="0">
                    <a:moveTo>
                      <a:pt x="317" y="32"/>
                    </a:moveTo>
                    <a:cubicBezTo>
                      <a:pt x="222" y="95"/>
                      <a:pt x="159" y="159"/>
                      <a:pt x="95" y="254"/>
                    </a:cubicBezTo>
                    <a:cubicBezTo>
                      <a:pt x="95" y="222"/>
                      <a:pt x="95" y="191"/>
                      <a:pt x="127" y="159"/>
                    </a:cubicBezTo>
                    <a:cubicBezTo>
                      <a:pt x="190" y="95"/>
                      <a:pt x="254" y="64"/>
                      <a:pt x="317" y="32"/>
                    </a:cubicBezTo>
                    <a:close/>
                    <a:moveTo>
                      <a:pt x="349" y="64"/>
                    </a:moveTo>
                    <a:cubicBezTo>
                      <a:pt x="349" y="127"/>
                      <a:pt x="317" y="191"/>
                      <a:pt x="285" y="254"/>
                    </a:cubicBezTo>
                    <a:cubicBezTo>
                      <a:pt x="222" y="286"/>
                      <a:pt x="159" y="317"/>
                      <a:pt x="95" y="349"/>
                    </a:cubicBezTo>
                    <a:cubicBezTo>
                      <a:pt x="127" y="286"/>
                      <a:pt x="159" y="254"/>
                      <a:pt x="190" y="191"/>
                    </a:cubicBezTo>
                    <a:cubicBezTo>
                      <a:pt x="254" y="159"/>
                      <a:pt x="285" y="127"/>
                      <a:pt x="317" y="95"/>
                    </a:cubicBezTo>
                    <a:cubicBezTo>
                      <a:pt x="348" y="64"/>
                      <a:pt x="349" y="64"/>
                      <a:pt x="349" y="64"/>
                    </a:cubicBezTo>
                    <a:close/>
                    <a:moveTo>
                      <a:pt x="349" y="0"/>
                    </a:moveTo>
                    <a:cubicBezTo>
                      <a:pt x="254" y="0"/>
                      <a:pt x="159" y="32"/>
                      <a:pt x="64" y="127"/>
                    </a:cubicBezTo>
                    <a:cubicBezTo>
                      <a:pt x="32" y="191"/>
                      <a:pt x="0" y="286"/>
                      <a:pt x="32" y="349"/>
                    </a:cubicBezTo>
                    <a:lnTo>
                      <a:pt x="32" y="381"/>
                    </a:lnTo>
                    <a:lnTo>
                      <a:pt x="64" y="381"/>
                    </a:lnTo>
                    <a:cubicBezTo>
                      <a:pt x="159" y="381"/>
                      <a:pt x="285" y="317"/>
                      <a:pt x="349" y="222"/>
                    </a:cubicBezTo>
                    <a:cubicBezTo>
                      <a:pt x="412" y="159"/>
                      <a:pt x="412" y="95"/>
                      <a:pt x="380" y="32"/>
                    </a:cubicBezTo>
                    <a:cubicBezTo>
                      <a:pt x="380" y="0"/>
                      <a:pt x="380" y="0"/>
                      <a:pt x="3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814;p36">
                <a:extLst>
                  <a:ext uri="{FF2B5EF4-FFF2-40B4-BE49-F238E27FC236}">
                    <a16:creationId xmlns:a16="http://schemas.microsoft.com/office/drawing/2014/main" id="{2E951289-F360-98D0-06F8-E0FDF94D3A62}"/>
                  </a:ext>
                </a:extLst>
              </p:cNvPr>
              <p:cNvSpPr/>
              <p:nvPr/>
            </p:nvSpPr>
            <p:spPr>
              <a:xfrm>
                <a:off x="3195200" y="2550675"/>
                <a:ext cx="71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6" extrusionOk="0">
                    <a:moveTo>
                      <a:pt x="64" y="127"/>
                    </a:moveTo>
                    <a:cubicBezTo>
                      <a:pt x="64" y="222"/>
                      <a:pt x="96" y="317"/>
                      <a:pt x="128" y="381"/>
                    </a:cubicBezTo>
                    <a:cubicBezTo>
                      <a:pt x="96" y="349"/>
                      <a:pt x="64" y="286"/>
                      <a:pt x="64" y="222"/>
                    </a:cubicBezTo>
                    <a:cubicBezTo>
                      <a:pt x="64" y="191"/>
                      <a:pt x="64" y="159"/>
                      <a:pt x="64" y="127"/>
                    </a:cubicBezTo>
                    <a:close/>
                    <a:moveTo>
                      <a:pt x="128" y="64"/>
                    </a:moveTo>
                    <a:cubicBezTo>
                      <a:pt x="159" y="96"/>
                      <a:pt x="223" y="127"/>
                      <a:pt x="223" y="191"/>
                    </a:cubicBezTo>
                    <a:cubicBezTo>
                      <a:pt x="254" y="254"/>
                      <a:pt x="223" y="349"/>
                      <a:pt x="191" y="381"/>
                    </a:cubicBezTo>
                    <a:cubicBezTo>
                      <a:pt x="191" y="381"/>
                      <a:pt x="191" y="381"/>
                      <a:pt x="191" y="349"/>
                    </a:cubicBezTo>
                    <a:cubicBezTo>
                      <a:pt x="159" y="317"/>
                      <a:pt x="159" y="286"/>
                      <a:pt x="128" y="222"/>
                    </a:cubicBezTo>
                    <a:cubicBezTo>
                      <a:pt x="128" y="191"/>
                      <a:pt x="128" y="159"/>
                      <a:pt x="128" y="127"/>
                    </a:cubicBezTo>
                    <a:cubicBezTo>
                      <a:pt x="128" y="96"/>
                      <a:pt x="128" y="64"/>
                      <a:pt x="128" y="64"/>
                    </a:cubicBezTo>
                    <a:close/>
                    <a:moveTo>
                      <a:pt x="96" y="1"/>
                    </a:moveTo>
                    <a:cubicBezTo>
                      <a:pt x="33" y="64"/>
                      <a:pt x="1" y="159"/>
                      <a:pt x="1" y="254"/>
                    </a:cubicBezTo>
                    <a:cubicBezTo>
                      <a:pt x="33" y="349"/>
                      <a:pt x="96" y="413"/>
                      <a:pt x="159" y="476"/>
                    </a:cubicBezTo>
                    <a:lnTo>
                      <a:pt x="223" y="476"/>
                    </a:lnTo>
                    <a:cubicBezTo>
                      <a:pt x="286" y="413"/>
                      <a:pt x="286" y="317"/>
                      <a:pt x="286" y="254"/>
                    </a:cubicBezTo>
                    <a:cubicBezTo>
                      <a:pt x="254" y="127"/>
                      <a:pt x="191" y="32"/>
                      <a:pt x="1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815;p36">
                <a:extLst>
                  <a:ext uri="{FF2B5EF4-FFF2-40B4-BE49-F238E27FC236}">
                    <a16:creationId xmlns:a16="http://schemas.microsoft.com/office/drawing/2014/main" id="{E562B18B-5159-81D0-9114-CEB5AE99C4AF}"/>
                  </a:ext>
                </a:extLst>
              </p:cNvPr>
              <p:cNvSpPr/>
              <p:nvPr/>
            </p:nvSpPr>
            <p:spPr>
              <a:xfrm>
                <a:off x="3161950" y="2500025"/>
                <a:ext cx="776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407" extrusionOk="0">
                    <a:moveTo>
                      <a:pt x="2313" y="285"/>
                    </a:moveTo>
                    <a:cubicBezTo>
                      <a:pt x="2376" y="285"/>
                      <a:pt x="2408" y="317"/>
                      <a:pt x="2439" y="348"/>
                    </a:cubicBezTo>
                    <a:cubicBezTo>
                      <a:pt x="2471" y="380"/>
                      <a:pt x="2503" y="443"/>
                      <a:pt x="2503" y="475"/>
                    </a:cubicBezTo>
                    <a:cubicBezTo>
                      <a:pt x="2471" y="412"/>
                      <a:pt x="2408" y="348"/>
                      <a:pt x="2313" y="285"/>
                    </a:cubicBezTo>
                    <a:close/>
                    <a:moveTo>
                      <a:pt x="2249" y="317"/>
                    </a:moveTo>
                    <a:cubicBezTo>
                      <a:pt x="2281" y="317"/>
                      <a:pt x="2281" y="317"/>
                      <a:pt x="2313" y="348"/>
                    </a:cubicBezTo>
                    <a:cubicBezTo>
                      <a:pt x="2344" y="348"/>
                      <a:pt x="2376" y="380"/>
                      <a:pt x="2408" y="412"/>
                    </a:cubicBezTo>
                    <a:cubicBezTo>
                      <a:pt x="2439" y="443"/>
                      <a:pt x="2471" y="475"/>
                      <a:pt x="2471" y="507"/>
                    </a:cubicBezTo>
                    <a:lnTo>
                      <a:pt x="2503" y="570"/>
                    </a:lnTo>
                    <a:cubicBezTo>
                      <a:pt x="2439" y="570"/>
                      <a:pt x="2344" y="507"/>
                      <a:pt x="2313" y="443"/>
                    </a:cubicBezTo>
                    <a:cubicBezTo>
                      <a:pt x="2281" y="412"/>
                      <a:pt x="2281" y="380"/>
                      <a:pt x="2249" y="317"/>
                    </a:cubicBezTo>
                    <a:close/>
                    <a:moveTo>
                      <a:pt x="2629" y="570"/>
                    </a:moveTo>
                    <a:cubicBezTo>
                      <a:pt x="2629" y="570"/>
                      <a:pt x="2629" y="602"/>
                      <a:pt x="2629" y="602"/>
                    </a:cubicBezTo>
                    <a:cubicBezTo>
                      <a:pt x="2629" y="665"/>
                      <a:pt x="2693" y="728"/>
                      <a:pt x="2724" y="760"/>
                    </a:cubicBezTo>
                    <a:lnTo>
                      <a:pt x="2756" y="760"/>
                    </a:lnTo>
                    <a:cubicBezTo>
                      <a:pt x="2693" y="792"/>
                      <a:pt x="2693" y="855"/>
                      <a:pt x="2693" y="918"/>
                    </a:cubicBezTo>
                    <a:cubicBezTo>
                      <a:pt x="2693" y="918"/>
                      <a:pt x="2661" y="918"/>
                      <a:pt x="2661" y="887"/>
                    </a:cubicBezTo>
                    <a:cubicBezTo>
                      <a:pt x="2629" y="887"/>
                      <a:pt x="2629" y="855"/>
                      <a:pt x="2629" y="855"/>
                    </a:cubicBezTo>
                    <a:cubicBezTo>
                      <a:pt x="2598" y="823"/>
                      <a:pt x="2598" y="823"/>
                      <a:pt x="2598" y="823"/>
                    </a:cubicBezTo>
                    <a:cubicBezTo>
                      <a:pt x="2566" y="792"/>
                      <a:pt x="2534" y="760"/>
                      <a:pt x="2534" y="697"/>
                    </a:cubicBezTo>
                    <a:cubicBezTo>
                      <a:pt x="2534" y="633"/>
                      <a:pt x="2598" y="602"/>
                      <a:pt x="2629" y="570"/>
                    </a:cubicBezTo>
                    <a:close/>
                    <a:moveTo>
                      <a:pt x="2471" y="697"/>
                    </a:moveTo>
                    <a:cubicBezTo>
                      <a:pt x="2471" y="697"/>
                      <a:pt x="2471" y="728"/>
                      <a:pt x="2471" y="728"/>
                    </a:cubicBezTo>
                    <a:cubicBezTo>
                      <a:pt x="2471" y="792"/>
                      <a:pt x="2503" y="823"/>
                      <a:pt x="2534" y="855"/>
                    </a:cubicBezTo>
                    <a:cubicBezTo>
                      <a:pt x="2534" y="855"/>
                      <a:pt x="2566" y="855"/>
                      <a:pt x="2566" y="887"/>
                    </a:cubicBezTo>
                    <a:cubicBezTo>
                      <a:pt x="2566" y="887"/>
                      <a:pt x="2598" y="918"/>
                      <a:pt x="2598" y="918"/>
                    </a:cubicBezTo>
                    <a:cubicBezTo>
                      <a:pt x="2629" y="950"/>
                      <a:pt x="2661" y="982"/>
                      <a:pt x="2693" y="982"/>
                    </a:cubicBezTo>
                    <a:cubicBezTo>
                      <a:pt x="2661" y="1013"/>
                      <a:pt x="2629" y="1013"/>
                      <a:pt x="2629" y="1045"/>
                    </a:cubicBezTo>
                    <a:cubicBezTo>
                      <a:pt x="2566" y="950"/>
                      <a:pt x="2503" y="887"/>
                      <a:pt x="2408" y="823"/>
                    </a:cubicBezTo>
                    <a:cubicBezTo>
                      <a:pt x="2408" y="792"/>
                      <a:pt x="2408" y="760"/>
                      <a:pt x="2439" y="728"/>
                    </a:cubicBezTo>
                    <a:cubicBezTo>
                      <a:pt x="2439" y="697"/>
                      <a:pt x="2471" y="697"/>
                      <a:pt x="2471" y="697"/>
                    </a:cubicBezTo>
                    <a:close/>
                    <a:moveTo>
                      <a:pt x="2265" y="861"/>
                    </a:moveTo>
                    <a:cubicBezTo>
                      <a:pt x="2362" y="861"/>
                      <a:pt x="2457" y="913"/>
                      <a:pt x="2503" y="982"/>
                    </a:cubicBezTo>
                    <a:cubicBezTo>
                      <a:pt x="2566" y="1077"/>
                      <a:pt x="2566" y="1140"/>
                      <a:pt x="2566" y="1235"/>
                    </a:cubicBezTo>
                    <a:lnTo>
                      <a:pt x="2503" y="1235"/>
                    </a:lnTo>
                    <a:cubicBezTo>
                      <a:pt x="2503" y="1203"/>
                      <a:pt x="2503" y="1203"/>
                      <a:pt x="2503" y="1203"/>
                    </a:cubicBezTo>
                    <a:cubicBezTo>
                      <a:pt x="2503" y="1203"/>
                      <a:pt x="2503" y="1172"/>
                      <a:pt x="2503" y="1172"/>
                    </a:cubicBezTo>
                    <a:cubicBezTo>
                      <a:pt x="2471" y="1140"/>
                      <a:pt x="2471" y="1140"/>
                      <a:pt x="2471" y="1108"/>
                    </a:cubicBezTo>
                    <a:cubicBezTo>
                      <a:pt x="2439" y="1077"/>
                      <a:pt x="2439" y="1077"/>
                      <a:pt x="2408" y="1045"/>
                    </a:cubicBezTo>
                    <a:cubicBezTo>
                      <a:pt x="2376" y="1045"/>
                      <a:pt x="2313" y="1045"/>
                      <a:pt x="2281" y="1013"/>
                    </a:cubicBezTo>
                    <a:cubicBezTo>
                      <a:pt x="2249" y="950"/>
                      <a:pt x="2186" y="918"/>
                      <a:pt x="2154" y="887"/>
                    </a:cubicBezTo>
                    <a:cubicBezTo>
                      <a:pt x="2190" y="869"/>
                      <a:pt x="2228" y="861"/>
                      <a:pt x="2265" y="861"/>
                    </a:cubicBezTo>
                    <a:close/>
                    <a:moveTo>
                      <a:pt x="508" y="1077"/>
                    </a:moveTo>
                    <a:cubicBezTo>
                      <a:pt x="571" y="1077"/>
                      <a:pt x="603" y="1108"/>
                      <a:pt x="634" y="1140"/>
                    </a:cubicBezTo>
                    <a:cubicBezTo>
                      <a:pt x="698" y="1172"/>
                      <a:pt x="729" y="1235"/>
                      <a:pt x="729" y="1298"/>
                    </a:cubicBezTo>
                    <a:cubicBezTo>
                      <a:pt x="666" y="1203"/>
                      <a:pt x="603" y="1140"/>
                      <a:pt x="508" y="1077"/>
                    </a:cubicBezTo>
                    <a:close/>
                    <a:moveTo>
                      <a:pt x="444" y="1077"/>
                    </a:moveTo>
                    <a:cubicBezTo>
                      <a:pt x="571" y="1172"/>
                      <a:pt x="634" y="1235"/>
                      <a:pt x="729" y="1330"/>
                    </a:cubicBezTo>
                    <a:cubicBezTo>
                      <a:pt x="666" y="1330"/>
                      <a:pt x="603" y="1330"/>
                      <a:pt x="539" y="1267"/>
                    </a:cubicBezTo>
                    <a:cubicBezTo>
                      <a:pt x="476" y="1235"/>
                      <a:pt x="444" y="1172"/>
                      <a:pt x="444" y="1077"/>
                    </a:cubicBezTo>
                    <a:close/>
                    <a:moveTo>
                      <a:pt x="856" y="1108"/>
                    </a:moveTo>
                    <a:cubicBezTo>
                      <a:pt x="856" y="1172"/>
                      <a:pt x="856" y="1267"/>
                      <a:pt x="919" y="1330"/>
                    </a:cubicBezTo>
                    <a:cubicBezTo>
                      <a:pt x="888" y="1298"/>
                      <a:pt x="824" y="1235"/>
                      <a:pt x="824" y="1172"/>
                    </a:cubicBezTo>
                    <a:cubicBezTo>
                      <a:pt x="824" y="1140"/>
                      <a:pt x="824" y="1108"/>
                      <a:pt x="856" y="1108"/>
                    </a:cubicBezTo>
                    <a:close/>
                    <a:moveTo>
                      <a:pt x="888" y="1013"/>
                    </a:moveTo>
                    <a:cubicBezTo>
                      <a:pt x="951" y="1077"/>
                      <a:pt x="983" y="1108"/>
                      <a:pt x="1014" y="1172"/>
                    </a:cubicBezTo>
                    <a:cubicBezTo>
                      <a:pt x="1014" y="1235"/>
                      <a:pt x="1014" y="1298"/>
                      <a:pt x="983" y="1362"/>
                    </a:cubicBezTo>
                    <a:cubicBezTo>
                      <a:pt x="983" y="1330"/>
                      <a:pt x="951" y="1330"/>
                      <a:pt x="951" y="1330"/>
                    </a:cubicBezTo>
                    <a:cubicBezTo>
                      <a:pt x="951" y="1267"/>
                      <a:pt x="919" y="1235"/>
                      <a:pt x="919" y="1203"/>
                    </a:cubicBezTo>
                    <a:cubicBezTo>
                      <a:pt x="888" y="1172"/>
                      <a:pt x="888" y="1108"/>
                      <a:pt x="888" y="1077"/>
                    </a:cubicBezTo>
                    <a:cubicBezTo>
                      <a:pt x="888" y="1077"/>
                      <a:pt x="888" y="1045"/>
                      <a:pt x="888" y="1013"/>
                    </a:cubicBezTo>
                    <a:close/>
                    <a:moveTo>
                      <a:pt x="1996" y="855"/>
                    </a:moveTo>
                    <a:cubicBezTo>
                      <a:pt x="2091" y="887"/>
                      <a:pt x="2154" y="918"/>
                      <a:pt x="2186" y="1013"/>
                    </a:cubicBezTo>
                    <a:cubicBezTo>
                      <a:pt x="2165" y="1003"/>
                      <a:pt x="2144" y="999"/>
                      <a:pt x="2124" y="999"/>
                    </a:cubicBezTo>
                    <a:cubicBezTo>
                      <a:pt x="2084" y="999"/>
                      <a:pt x="2049" y="1013"/>
                      <a:pt x="2028" y="1013"/>
                    </a:cubicBezTo>
                    <a:cubicBezTo>
                      <a:pt x="1964" y="1045"/>
                      <a:pt x="1901" y="1077"/>
                      <a:pt x="1869" y="1140"/>
                    </a:cubicBezTo>
                    <a:cubicBezTo>
                      <a:pt x="1854" y="1124"/>
                      <a:pt x="1830" y="1116"/>
                      <a:pt x="1802" y="1116"/>
                    </a:cubicBezTo>
                    <a:cubicBezTo>
                      <a:pt x="1774" y="1116"/>
                      <a:pt x="1743" y="1124"/>
                      <a:pt x="1711" y="1140"/>
                    </a:cubicBezTo>
                    <a:cubicBezTo>
                      <a:pt x="1616" y="1172"/>
                      <a:pt x="1521" y="1235"/>
                      <a:pt x="1489" y="1393"/>
                    </a:cubicBezTo>
                    <a:cubicBezTo>
                      <a:pt x="1458" y="1235"/>
                      <a:pt x="1489" y="1140"/>
                      <a:pt x="1584" y="1045"/>
                    </a:cubicBezTo>
                    <a:cubicBezTo>
                      <a:pt x="1711" y="918"/>
                      <a:pt x="1869" y="855"/>
                      <a:pt x="1996" y="855"/>
                    </a:cubicBezTo>
                    <a:close/>
                    <a:moveTo>
                      <a:pt x="2158" y="1056"/>
                    </a:moveTo>
                    <a:cubicBezTo>
                      <a:pt x="2208" y="1056"/>
                      <a:pt x="2260" y="1064"/>
                      <a:pt x="2313" y="1077"/>
                    </a:cubicBezTo>
                    <a:cubicBezTo>
                      <a:pt x="2313" y="1108"/>
                      <a:pt x="2313" y="1108"/>
                      <a:pt x="2344" y="1108"/>
                    </a:cubicBezTo>
                    <a:cubicBezTo>
                      <a:pt x="2376" y="1108"/>
                      <a:pt x="2408" y="1108"/>
                      <a:pt x="2408" y="1140"/>
                    </a:cubicBezTo>
                    <a:cubicBezTo>
                      <a:pt x="2439" y="1140"/>
                      <a:pt x="2439" y="1172"/>
                      <a:pt x="2439" y="1203"/>
                    </a:cubicBezTo>
                    <a:cubicBezTo>
                      <a:pt x="2439" y="1235"/>
                      <a:pt x="2439" y="1267"/>
                      <a:pt x="2439" y="1267"/>
                    </a:cubicBezTo>
                    <a:lnTo>
                      <a:pt x="2471" y="1330"/>
                    </a:lnTo>
                    <a:cubicBezTo>
                      <a:pt x="2503" y="1393"/>
                      <a:pt x="2503" y="1457"/>
                      <a:pt x="2471" y="1520"/>
                    </a:cubicBezTo>
                    <a:cubicBezTo>
                      <a:pt x="2471" y="1520"/>
                      <a:pt x="2439" y="1488"/>
                      <a:pt x="2408" y="1457"/>
                    </a:cubicBezTo>
                    <a:cubicBezTo>
                      <a:pt x="2408" y="1457"/>
                      <a:pt x="2408" y="1457"/>
                      <a:pt x="2376" y="1425"/>
                    </a:cubicBezTo>
                    <a:cubicBezTo>
                      <a:pt x="2344" y="1330"/>
                      <a:pt x="2281" y="1235"/>
                      <a:pt x="2123" y="1235"/>
                    </a:cubicBezTo>
                    <a:cubicBezTo>
                      <a:pt x="2110" y="1222"/>
                      <a:pt x="2080" y="1214"/>
                      <a:pt x="2043" y="1214"/>
                    </a:cubicBezTo>
                    <a:cubicBezTo>
                      <a:pt x="1992" y="1214"/>
                      <a:pt x="1925" y="1230"/>
                      <a:pt x="1869" y="1267"/>
                    </a:cubicBezTo>
                    <a:cubicBezTo>
                      <a:pt x="1869" y="1203"/>
                      <a:pt x="1901" y="1140"/>
                      <a:pt x="1964" y="1108"/>
                    </a:cubicBezTo>
                    <a:cubicBezTo>
                      <a:pt x="2020" y="1071"/>
                      <a:pt x="2087" y="1056"/>
                      <a:pt x="2158" y="1056"/>
                    </a:cubicBezTo>
                    <a:close/>
                    <a:moveTo>
                      <a:pt x="2079" y="1496"/>
                    </a:moveTo>
                    <a:cubicBezTo>
                      <a:pt x="2099" y="1496"/>
                      <a:pt x="2123" y="1504"/>
                      <a:pt x="2154" y="1520"/>
                    </a:cubicBezTo>
                    <a:cubicBezTo>
                      <a:pt x="2154" y="1520"/>
                      <a:pt x="2186" y="1552"/>
                      <a:pt x="2154" y="1583"/>
                    </a:cubicBezTo>
                    <a:cubicBezTo>
                      <a:pt x="2154" y="1583"/>
                      <a:pt x="2154" y="1615"/>
                      <a:pt x="2154" y="1615"/>
                    </a:cubicBezTo>
                    <a:lnTo>
                      <a:pt x="2091" y="1615"/>
                    </a:lnTo>
                    <a:cubicBezTo>
                      <a:pt x="2059" y="1583"/>
                      <a:pt x="2028" y="1552"/>
                      <a:pt x="2028" y="1520"/>
                    </a:cubicBezTo>
                    <a:cubicBezTo>
                      <a:pt x="2044" y="1504"/>
                      <a:pt x="2059" y="1496"/>
                      <a:pt x="2079" y="1496"/>
                    </a:cubicBezTo>
                    <a:close/>
                    <a:moveTo>
                      <a:pt x="800" y="1413"/>
                    </a:moveTo>
                    <a:cubicBezTo>
                      <a:pt x="832" y="1413"/>
                      <a:pt x="862" y="1417"/>
                      <a:pt x="888" y="1425"/>
                    </a:cubicBezTo>
                    <a:cubicBezTo>
                      <a:pt x="888" y="1425"/>
                      <a:pt x="856" y="1457"/>
                      <a:pt x="824" y="1457"/>
                    </a:cubicBezTo>
                    <a:cubicBezTo>
                      <a:pt x="793" y="1457"/>
                      <a:pt x="761" y="1457"/>
                      <a:pt x="729" y="1488"/>
                    </a:cubicBezTo>
                    <a:cubicBezTo>
                      <a:pt x="698" y="1488"/>
                      <a:pt x="698" y="1520"/>
                      <a:pt x="698" y="1552"/>
                    </a:cubicBezTo>
                    <a:cubicBezTo>
                      <a:pt x="666" y="1520"/>
                      <a:pt x="634" y="1520"/>
                      <a:pt x="603" y="1520"/>
                    </a:cubicBezTo>
                    <a:cubicBezTo>
                      <a:pt x="539" y="1520"/>
                      <a:pt x="476" y="1583"/>
                      <a:pt x="444" y="1647"/>
                    </a:cubicBezTo>
                    <a:cubicBezTo>
                      <a:pt x="444" y="1647"/>
                      <a:pt x="444" y="1678"/>
                      <a:pt x="444" y="1678"/>
                    </a:cubicBezTo>
                    <a:cubicBezTo>
                      <a:pt x="413" y="1583"/>
                      <a:pt x="476" y="1520"/>
                      <a:pt x="539" y="1488"/>
                    </a:cubicBezTo>
                    <a:cubicBezTo>
                      <a:pt x="609" y="1442"/>
                      <a:pt x="712" y="1413"/>
                      <a:pt x="800" y="1413"/>
                    </a:cubicBezTo>
                    <a:close/>
                    <a:moveTo>
                      <a:pt x="793" y="1520"/>
                    </a:moveTo>
                    <a:lnTo>
                      <a:pt x="793" y="1520"/>
                    </a:lnTo>
                    <a:cubicBezTo>
                      <a:pt x="824" y="1520"/>
                      <a:pt x="888" y="1520"/>
                      <a:pt x="888" y="1552"/>
                    </a:cubicBezTo>
                    <a:cubicBezTo>
                      <a:pt x="919" y="1552"/>
                      <a:pt x="951" y="1583"/>
                      <a:pt x="951" y="1647"/>
                    </a:cubicBezTo>
                    <a:cubicBezTo>
                      <a:pt x="951" y="1647"/>
                      <a:pt x="919" y="1678"/>
                      <a:pt x="919" y="1678"/>
                    </a:cubicBezTo>
                    <a:cubicBezTo>
                      <a:pt x="919" y="1647"/>
                      <a:pt x="888" y="1583"/>
                      <a:pt x="856" y="1552"/>
                    </a:cubicBezTo>
                    <a:cubicBezTo>
                      <a:pt x="824" y="1520"/>
                      <a:pt x="824" y="1520"/>
                      <a:pt x="793" y="1520"/>
                    </a:cubicBezTo>
                    <a:close/>
                    <a:moveTo>
                      <a:pt x="2059" y="1267"/>
                    </a:moveTo>
                    <a:cubicBezTo>
                      <a:pt x="2186" y="1267"/>
                      <a:pt x="2313" y="1298"/>
                      <a:pt x="2344" y="1457"/>
                    </a:cubicBezTo>
                    <a:cubicBezTo>
                      <a:pt x="2344" y="1552"/>
                      <a:pt x="2313" y="1647"/>
                      <a:pt x="2249" y="1678"/>
                    </a:cubicBezTo>
                    <a:cubicBezTo>
                      <a:pt x="2249" y="1647"/>
                      <a:pt x="2218" y="1647"/>
                      <a:pt x="2186" y="1647"/>
                    </a:cubicBezTo>
                    <a:cubicBezTo>
                      <a:pt x="2186" y="1647"/>
                      <a:pt x="2218" y="1615"/>
                      <a:pt x="2218" y="1615"/>
                    </a:cubicBezTo>
                    <a:cubicBezTo>
                      <a:pt x="2218" y="1552"/>
                      <a:pt x="2218" y="1520"/>
                      <a:pt x="2186" y="1488"/>
                    </a:cubicBezTo>
                    <a:cubicBezTo>
                      <a:pt x="2154" y="1457"/>
                      <a:pt x="2123" y="1457"/>
                      <a:pt x="2059" y="1457"/>
                    </a:cubicBezTo>
                    <a:cubicBezTo>
                      <a:pt x="2028" y="1457"/>
                      <a:pt x="2028" y="1457"/>
                      <a:pt x="1996" y="1488"/>
                    </a:cubicBezTo>
                    <a:cubicBezTo>
                      <a:pt x="1996" y="1488"/>
                      <a:pt x="1996" y="1457"/>
                      <a:pt x="1996" y="1457"/>
                    </a:cubicBezTo>
                    <a:cubicBezTo>
                      <a:pt x="1964" y="1425"/>
                      <a:pt x="1964" y="1425"/>
                      <a:pt x="1933" y="1425"/>
                    </a:cubicBezTo>
                    <a:cubicBezTo>
                      <a:pt x="1914" y="1416"/>
                      <a:pt x="1898" y="1412"/>
                      <a:pt x="1884" y="1412"/>
                    </a:cubicBezTo>
                    <a:cubicBezTo>
                      <a:pt x="1851" y="1412"/>
                      <a:pt x="1828" y="1434"/>
                      <a:pt x="1806" y="1457"/>
                    </a:cubicBezTo>
                    <a:cubicBezTo>
                      <a:pt x="1806" y="1457"/>
                      <a:pt x="1774" y="1488"/>
                      <a:pt x="1774" y="1488"/>
                    </a:cubicBezTo>
                    <a:cubicBezTo>
                      <a:pt x="1774" y="1457"/>
                      <a:pt x="1774" y="1425"/>
                      <a:pt x="1806" y="1393"/>
                    </a:cubicBezTo>
                    <a:cubicBezTo>
                      <a:pt x="1869" y="1298"/>
                      <a:pt x="1964" y="1267"/>
                      <a:pt x="2059" y="1267"/>
                    </a:cubicBezTo>
                    <a:close/>
                    <a:moveTo>
                      <a:pt x="1010" y="1457"/>
                    </a:moveTo>
                    <a:cubicBezTo>
                      <a:pt x="1046" y="1457"/>
                      <a:pt x="1078" y="1473"/>
                      <a:pt x="1109" y="1520"/>
                    </a:cubicBezTo>
                    <a:cubicBezTo>
                      <a:pt x="1141" y="1520"/>
                      <a:pt x="1141" y="1552"/>
                      <a:pt x="1141" y="1583"/>
                    </a:cubicBezTo>
                    <a:cubicBezTo>
                      <a:pt x="1141" y="1583"/>
                      <a:pt x="1141" y="1615"/>
                      <a:pt x="1141" y="1615"/>
                    </a:cubicBezTo>
                    <a:cubicBezTo>
                      <a:pt x="1141" y="1647"/>
                      <a:pt x="1141" y="1647"/>
                      <a:pt x="1141" y="1678"/>
                    </a:cubicBezTo>
                    <a:cubicBezTo>
                      <a:pt x="1173" y="1678"/>
                      <a:pt x="1173" y="1710"/>
                      <a:pt x="1173" y="1710"/>
                    </a:cubicBezTo>
                    <a:cubicBezTo>
                      <a:pt x="1109" y="1678"/>
                      <a:pt x="1046" y="1678"/>
                      <a:pt x="983" y="1678"/>
                    </a:cubicBezTo>
                    <a:cubicBezTo>
                      <a:pt x="983" y="1647"/>
                      <a:pt x="983" y="1647"/>
                      <a:pt x="983" y="1647"/>
                    </a:cubicBezTo>
                    <a:cubicBezTo>
                      <a:pt x="983" y="1583"/>
                      <a:pt x="951" y="1520"/>
                      <a:pt x="919" y="1488"/>
                    </a:cubicBezTo>
                    <a:lnTo>
                      <a:pt x="888" y="1488"/>
                    </a:lnTo>
                    <a:cubicBezTo>
                      <a:pt x="935" y="1473"/>
                      <a:pt x="975" y="1457"/>
                      <a:pt x="1010" y="1457"/>
                    </a:cubicBezTo>
                    <a:close/>
                    <a:moveTo>
                      <a:pt x="793" y="1552"/>
                    </a:moveTo>
                    <a:lnTo>
                      <a:pt x="793" y="1552"/>
                    </a:lnTo>
                    <a:cubicBezTo>
                      <a:pt x="793" y="1583"/>
                      <a:pt x="824" y="1584"/>
                      <a:pt x="824" y="1615"/>
                    </a:cubicBezTo>
                    <a:cubicBezTo>
                      <a:pt x="856" y="1647"/>
                      <a:pt x="856" y="1678"/>
                      <a:pt x="856" y="1678"/>
                    </a:cubicBezTo>
                    <a:cubicBezTo>
                      <a:pt x="856" y="1710"/>
                      <a:pt x="856" y="1710"/>
                      <a:pt x="856" y="1710"/>
                    </a:cubicBezTo>
                    <a:cubicBezTo>
                      <a:pt x="856" y="1742"/>
                      <a:pt x="824" y="1742"/>
                      <a:pt x="824" y="1742"/>
                    </a:cubicBezTo>
                    <a:cubicBezTo>
                      <a:pt x="793" y="1710"/>
                      <a:pt x="761" y="1710"/>
                      <a:pt x="729" y="1710"/>
                    </a:cubicBezTo>
                    <a:lnTo>
                      <a:pt x="698" y="1710"/>
                    </a:lnTo>
                    <a:cubicBezTo>
                      <a:pt x="666" y="1710"/>
                      <a:pt x="666" y="1710"/>
                      <a:pt x="666" y="1678"/>
                    </a:cubicBezTo>
                    <a:cubicBezTo>
                      <a:pt x="666" y="1678"/>
                      <a:pt x="666" y="1647"/>
                      <a:pt x="666" y="1647"/>
                    </a:cubicBezTo>
                    <a:cubicBezTo>
                      <a:pt x="666" y="1615"/>
                      <a:pt x="698" y="1583"/>
                      <a:pt x="729" y="1583"/>
                    </a:cubicBezTo>
                    <a:cubicBezTo>
                      <a:pt x="761" y="1583"/>
                      <a:pt x="761" y="1615"/>
                      <a:pt x="761" y="1615"/>
                    </a:cubicBezTo>
                    <a:cubicBezTo>
                      <a:pt x="761" y="1647"/>
                      <a:pt x="761" y="1647"/>
                      <a:pt x="729" y="1647"/>
                    </a:cubicBezTo>
                    <a:lnTo>
                      <a:pt x="729" y="1678"/>
                    </a:lnTo>
                    <a:cubicBezTo>
                      <a:pt x="761" y="1710"/>
                      <a:pt x="761" y="1710"/>
                      <a:pt x="761" y="1710"/>
                    </a:cubicBezTo>
                    <a:cubicBezTo>
                      <a:pt x="793" y="1710"/>
                      <a:pt x="793" y="1678"/>
                      <a:pt x="793" y="1647"/>
                    </a:cubicBezTo>
                    <a:cubicBezTo>
                      <a:pt x="824" y="1615"/>
                      <a:pt x="793" y="1584"/>
                      <a:pt x="793" y="1552"/>
                    </a:cubicBezTo>
                    <a:close/>
                    <a:moveTo>
                      <a:pt x="1141" y="1393"/>
                    </a:moveTo>
                    <a:cubicBezTo>
                      <a:pt x="1173" y="1393"/>
                      <a:pt x="1236" y="1393"/>
                      <a:pt x="1236" y="1457"/>
                    </a:cubicBezTo>
                    <a:lnTo>
                      <a:pt x="1268" y="1457"/>
                    </a:lnTo>
                    <a:cubicBezTo>
                      <a:pt x="1236" y="1488"/>
                      <a:pt x="1236" y="1488"/>
                      <a:pt x="1236" y="1520"/>
                    </a:cubicBezTo>
                    <a:cubicBezTo>
                      <a:pt x="1236" y="1615"/>
                      <a:pt x="1268" y="1678"/>
                      <a:pt x="1299" y="1742"/>
                    </a:cubicBezTo>
                    <a:lnTo>
                      <a:pt x="1236" y="1742"/>
                    </a:lnTo>
                    <a:cubicBezTo>
                      <a:pt x="1236" y="1710"/>
                      <a:pt x="1236" y="1678"/>
                      <a:pt x="1204" y="1647"/>
                    </a:cubicBezTo>
                    <a:cubicBezTo>
                      <a:pt x="1204" y="1615"/>
                      <a:pt x="1204" y="1615"/>
                      <a:pt x="1204" y="1583"/>
                    </a:cubicBezTo>
                    <a:cubicBezTo>
                      <a:pt x="1204" y="1520"/>
                      <a:pt x="1173" y="1488"/>
                      <a:pt x="1141" y="1425"/>
                    </a:cubicBezTo>
                    <a:lnTo>
                      <a:pt x="1078" y="1425"/>
                    </a:lnTo>
                    <a:cubicBezTo>
                      <a:pt x="1109" y="1425"/>
                      <a:pt x="1141" y="1393"/>
                      <a:pt x="1141" y="1393"/>
                    </a:cubicBezTo>
                    <a:close/>
                    <a:moveTo>
                      <a:pt x="634" y="1583"/>
                    </a:moveTo>
                    <a:cubicBezTo>
                      <a:pt x="603" y="1583"/>
                      <a:pt x="571" y="1615"/>
                      <a:pt x="571" y="1647"/>
                    </a:cubicBezTo>
                    <a:cubicBezTo>
                      <a:pt x="539" y="1647"/>
                      <a:pt x="539" y="1710"/>
                      <a:pt x="571" y="1742"/>
                    </a:cubicBezTo>
                    <a:cubicBezTo>
                      <a:pt x="571" y="1742"/>
                      <a:pt x="571" y="1773"/>
                      <a:pt x="571" y="1773"/>
                    </a:cubicBezTo>
                    <a:cubicBezTo>
                      <a:pt x="539" y="1773"/>
                      <a:pt x="508" y="1742"/>
                      <a:pt x="508" y="1710"/>
                    </a:cubicBezTo>
                    <a:cubicBezTo>
                      <a:pt x="508" y="1647"/>
                      <a:pt x="539" y="1615"/>
                      <a:pt x="603" y="1583"/>
                    </a:cubicBezTo>
                    <a:close/>
                    <a:moveTo>
                      <a:pt x="603" y="1678"/>
                    </a:moveTo>
                    <a:cubicBezTo>
                      <a:pt x="603" y="1710"/>
                      <a:pt x="634" y="1710"/>
                      <a:pt x="634" y="1742"/>
                    </a:cubicBezTo>
                    <a:cubicBezTo>
                      <a:pt x="666" y="1742"/>
                      <a:pt x="698" y="1773"/>
                      <a:pt x="729" y="1773"/>
                    </a:cubicBezTo>
                    <a:cubicBezTo>
                      <a:pt x="761" y="1773"/>
                      <a:pt x="761" y="1773"/>
                      <a:pt x="793" y="1805"/>
                    </a:cubicBezTo>
                    <a:cubicBezTo>
                      <a:pt x="793" y="1805"/>
                      <a:pt x="761" y="1837"/>
                      <a:pt x="761" y="1837"/>
                    </a:cubicBezTo>
                    <a:cubicBezTo>
                      <a:pt x="729" y="1805"/>
                      <a:pt x="698" y="1805"/>
                      <a:pt x="634" y="1805"/>
                    </a:cubicBezTo>
                    <a:cubicBezTo>
                      <a:pt x="603" y="1773"/>
                      <a:pt x="603" y="1742"/>
                      <a:pt x="603" y="1710"/>
                    </a:cubicBezTo>
                    <a:cubicBezTo>
                      <a:pt x="603" y="1710"/>
                      <a:pt x="603" y="1678"/>
                      <a:pt x="603" y="1678"/>
                    </a:cubicBezTo>
                    <a:close/>
                    <a:moveTo>
                      <a:pt x="1426" y="1330"/>
                    </a:moveTo>
                    <a:cubicBezTo>
                      <a:pt x="1426" y="1362"/>
                      <a:pt x="1426" y="1425"/>
                      <a:pt x="1458" y="1457"/>
                    </a:cubicBezTo>
                    <a:cubicBezTo>
                      <a:pt x="1426" y="1552"/>
                      <a:pt x="1426" y="1615"/>
                      <a:pt x="1458" y="1710"/>
                    </a:cubicBezTo>
                    <a:cubicBezTo>
                      <a:pt x="1458" y="1742"/>
                      <a:pt x="1458" y="1773"/>
                      <a:pt x="1458" y="1805"/>
                    </a:cubicBezTo>
                    <a:cubicBezTo>
                      <a:pt x="1458" y="1805"/>
                      <a:pt x="1458" y="1837"/>
                      <a:pt x="1458" y="1868"/>
                    </a:cubicBezTo>
                    <a:cubicBezTo>
                      <a:pt x="1458" y="1837"/>
                      <a:pt x="1426" y="1837"/>
                      <a:pt x="1426" y="1805"/>
                    </a:cubicBezTo>
                    <a:cubicBezTo>
                      <a:pt x="1363" y="1742"/>
                      <a:pt x="1299" y="1678"/>
                      <a:pt x="1299" y="1583"/>
                    </a:cubicBezTo>
                    <a:cubicBezTo>
                      <a:pt x="1299" y="1488"/>
                      <a:pt x="1331" y="1393"/>
                      <a:pt x="1426" y="1330"/>
                    </a:cubicBezTo>
                    <a:close/>
                    <a:moveTo>
                      <a:pt x="1838" y="1172"/>
                    </a:moveTo>
                    <a:cubicBezTo>
                      <a:pt x="1806" y="1203"/>
                      <a:pt x="1806" y="1267"/>
                      <a:pt x="1806" y="1298"/>
                    </a:cubicBezTo>
                    <a:lnTo>
                      <a:pt x="1774" y="1298"/>
                    </a:lnTo>
                    <a:cubicBezTo>
                      <a:pt x="1711" y="1393"/>
                      <a:pt x="1711" y="1488"/>
                      <a:pt x="1774" y="1552"/>
                    </a:cubicBezTo>
                    <a:cubicBezTo>
                      <a:pt x="1743" y="1615"/>
                      <a:pt x="1774" y="1678"/>
                      <a:pt x="1774" y="1710"/>
                    </a:cubicBezTo>
                    <a:cubicBezTo>
                      <a:pt x="1774" y="1742"/>
                      <a:pt x="1806" y="1773"/>
                      <a:pt x="1806" y="1773"/>
                    </a:cubicBezTo>
                    <a:cubicBezTo>
                      <a:pt x="1806" y="1805"/>
                      <a:pt x="1806" y="1837"/>
                      <a:pt x="1806" y="1868"/>
                    </a:cubicBezTo>
                    <a:cubicBezTo>
                      <a:pt x="1711" y="1837"/>
                      <a:pt x="1616" y="1773"/>
                      <a:pt x="1553" y="1710"/>
                    </a:cubicBezTo>
                    <a:cubicBezTo>
                      <a:pt x="1489" y="1647"/>
                      <a:pt x="1521" y="1583"/>
                      <a:pt x="1521" y="1520"/>
                    </a:cubicBezTo>
                    <a:lnTo>
                      <a:pt x="1553" y="1457"/>
                    </a:lnTo>
                    <a:cubicBezTo>
                      <a:pt x="1553" y="1457"/>
                      <a:pt x="1553" y="1457"/>
                      <a:pt x="1553" y="1425"/>
                    </a:cubicBezTo>
                    <a:cubicBezTo>
                      <a:pt x="1553" y="1362"/>
                      <a:pt x="1584" y="1267"/>
                      <a:pt x="1679" y="1235"/>
                    </a:cubicBezTo>
                    <a:cubicBezTo>
                      <a:pt x="1711" y="1203"/>
                      <a:pt x="1774" y="1172"/>
                      <a:pt x="1838" y="1172"/>
                    </a:cubicBezTo>
                    <a:close/>
                    <a:moveTo>
                      <a:pt x="1901" y="1488"/>
                    </a:moveTo>
                    <a:cubicBezTo>
                      <a:pt x="1933" y="1488"/>
                      <a:pt x="1933" y="1520"/>
                      <a:pt x="1964" y="1520"/>
                    </a:cubicBezTo>
                    <a:cubicBezTo>
                      <a:pt x="1964" y="1552"/>
                      <a:pt x="1964" y="1552"/>
                      <a:pt x="1964" y="1552"/>
                    </a:cubicBezTo>
                    <a:cubicBezTo>
                      <a:pt x="1996" y="1615"/>
                      <a:pt x="2028" y="1647"/>
                      <a:pt x="2091" y="1678"/>
                    </a:cubicBezTo>
                    <a:cubicBezTo>
                      <a:pt x="2154" y="1678"/>
                      <a:pt x="2218" y="1710"/>
                      <a:pt x="2218" y="1742"/>
                    </a:cubicBezTo>
                    <a:cubicBezTo>
                      <a:pt x="2218" y="1773"/>
                      <a:pt x="2218" y="1773"/>
                      <a:pt x="2218" y="1805"/>
                    </a:cubicBezTo>
                    <a:cubicBezTo>
                      <a:pt x="2186" y="1837"/>
                      <a:pt x="2091" y="1868"/>
                      <a:pt x="2059" y="1868"/>
                    </a:cubicBezTo>
                    <a:cubicBezTo>
                      <a:pt x="1964" y="1868"/>
                      <a:pt x="1869" y="1805"/>
                      <a:pt x="1838" y="1710"/>
                    </a:cubicBezTo>
                    <a:cubicBezTo>
                      <a:pt x="1806" y="1678"/>
                      <a:pt x="1806" y="1615"/>
                      <a:pt x="1806" y="1552"/>
                    </a:cubicBezTo>
                    <a:cubicBezTo>
                      <a:pt x="1838" y="1520"/>
                      <a:pt x="1838" y="1488"/>
                      <a:pt x="1869" y="1488"/>
                    </a:cubicBezTo>
                    <a:close/>
                    <a:moveTo>
                      <a:pt x="1014" y="1742"/>
                    </a:moveTo>
                    <a:cubicBezTo>
                      <a:pt x="1014" y="1742"/>
                      <a:pt x="983" y="1742"/>
                      <a:pt x="983" y="1773"/>
                    </a:cubicBezTo>
                    <a:cubicBezTo>
                      <a:pt x="951" y="1805"/>
                      <a:pt x="888" y="1837"/>
                      <a:pt x="856" y="1868"/>
                    </a:cubicBezTo>
                    <a:lnTo>
                      <a:pt x="824" y="1868"/>
                    </a:lnTo>
                    <a:cubicBezTo>
                      <a:pt x="824" y="1900"/>
                      <a:pt x="793" y="1900"/>
                      <a:pt x="761" y="1900"/>
                    </a:cubicBezTo>
                    <a:cubicBezTo>
                      <a:pt x="793" y="1868"/>
                      <a:pt x="793" y="1837"/>
                      <a:pt x="824" y="1805"/>
                    </a:cubicBezTo>
                    <a:cubicBezTo>
                      <a:pt x="888" y="1773"/>
                      <a:pt x="951" y="1742"/>
                      <a:pt x="1014" y="1742"/>
                    </a:cubicBezTo>
                    <a:close/>
                    <a:moveTo>
                      <a:pt x="413" y="1773"/>
                    </a:moveTo>
                    <a:cubicBezTo>
                      <a:pt x="413" y="1805"/>
                      <a:pt x="413" y="1868"/>
                      <a:pt x="476" y="1900"/>
                    </a:cubicBezTo>
                    <a:cubicBezTo>
                      <a:pt x="476" y="1932"/>
                      <a:pt x="508" y="1932"/>
                      <a:pt x="539" y="1932"/>
                    </a:cubicBezTo>
                    <a:cubicBezTo>
                      <a:pt x="571" y="1963"/>
                      <a:pt x="603" y="1963"/>
                      <a:pt x="634" y="1995"/>
                    </a:cubicBezTo>
                    <a:cubicBezTo>
                      <a:pt x="603" y="1963"/>
                      <a:pt x="571" y="1963"/>
                      <a:pt x="539" y="1963"/>
                    </a:cubicBezTo>
                    <a:lnTo>
                      <a:pt x="444" y="1963"/>
                    </a:lnTo>
                    <a:cubicBezTo>
                      <a:pt x="381" y="1932"/>
                      <a:pt x="349" y="1900"/>
                      <a:pt x="349" y="1837"/>
                    </a:cubicBezTo>
                    <a:cubicBezTo>
                      <a:pt x="381" y="1805"/>
                      <a:pt x="381" y="1773"/>
                      <a:pt x="413" y="1773"/>
                    </a:cubicBezTo>
                    <a:close/>
                    <a:moveTo>
                      <a:pt x="508" y="1805"/>
                    </a:moveTo>
                    <a:cubicBezTo>
                      <a:pt x="508" y="1837"/>
                      <a:pt x="539" y="1837"/>
                      <a:pt x="603" y="1837"/>
                    </a:cubicBezTo>
                    <a:lnTo>
                      <a:pt x="634" y="1837"/>
                    </a:lnTo>
                    <a:cubicBezTo>
                      <a:pt x="666" y="1837"/>
                      <a:pt x="698" y="1868"/>
                      <a:pt x="729" y="1868"/>
                    </a:cubicBezTo>
                    <a:cubicBezTo>
                      <a:pt x="729" y="1900"/>
                      <a:pt x="698" y="1932"/>
                      <a:pt x="698" y="1995"/>
                    </a:cubicBezTo>
                    <a:lnTo>
                      <a:pt x="666" y="1995"/>
                    </a:lnTo>
                    <a:cubicBezTo>
                      <a:pt x="666" y="1963"/>
                      <a:pt x="634" y="1932"/>
                      <a:pt x="603" y="1900"/>
                    </a:cubicBezTo>
                    <a:lnTo>
                      <a:pt x="571" y="1900"/>
                    </a:lnTo>
                    <a:cubicBezTo>
                      <a:pt x="571" y="1868"/>
                      <a:pt x="539" y="1868"/>
                      <a:pt x="508" y="1837"/>
                    </a:cubicBezTo>
                    <a:cubicBezTo>
                      <a:pt x="508" y="1837"/>
                      <a:pt x="508" y="1805"/>
                      <a:pt x="508" y="1805"/>
                    </a:cubicBezTo>
                    <a:close/>
                    <a:moveTo>
                      <a:pt x="2534" y="1267"/>
                    </a:moveTo>
                    <a:cubicBezTo>
                      <a:pt x="2566" y="1298"/>
                      <a:pt x="2629" y="1330"/>
                      <a:pt x="2661" y="1362"/>
                    </a:cubicBezTo>
                    <a:cubicBezTo>
                      <a:pt x="2724" y="1457"/>
                      <a:pt x="2724" y="1583"/>
                      <a:pt x="2693" y="1710"/>
                    </a:cubicBezTo>
                    <a:cubicBezTo>
                      <a:pt x="2661" y="1837"/>
                      <a:pt x="2598" y="1963"/>
                      <a:pt x="2503" y="1995"/>
                    </a:cubicBezTo>
                    <a:cubicBezTo>
                      <a:pt x="2487" y="2011"/>
                      <a:pt x="2463" y="2019"/>
                      <a:pt x="2435" y="2019"/>
                    </a:cubicBezTo>
                    <a:cubicBezTo>
                      <a:pt x="2408" y="2019"/>
                      <a:pt x="2376" y="2011"/>
                      <a:pt x="2344" y="1995"/>
                    </a:cubicBezTo>
                    <a:cubicBezTo>
                      <a:pt x="2376" y="1995"/>
                      <a:pt x="2439" y="1995"/>
                      <a:pt x="2471" y="1963"/>
                    </a:cubicBezTo>
                    <a:cubicBezTo>
                      <a:pt x="2503" y="1900"/>
                      <a:pt x="2534" y="1805"/>
                      <a:pt x="2534" y="1742"/>
                    </a:cubicBezTo>
                    <a:cubicBezTo>
                      <a:pt x="2534" y="1678"/>
                      <a:pt x="2534" y="1647"/>
                      <a:pt x="2503" y="1583"/>
                    </a:cubicBezTo>
                    <a:cubicBezTo>
                      <a:pt x="2598" y="1520"/>
                      <a:pt x="2566" y="1362"/>
                      <a:pt x="2534" y="1330"/>
                    </a:cubicBezTo>
                    <a:cubicBezTo>
                      <a:pt x="2534" y="1298"/>
                      <a:pt x="2534" y="1298"/>
                      <a:pt x="2534" y="1267"/>
                    </a:cubicBezTo>
                    <a:close/>
                    <a:moveTo>
                      <a:pt x="2408" y="1520"/>
                    </a:moveTo>
                    <a:cubicBezTo>
                      <a:pt x="2471" y="1583"/>
                      <a:pt x="2503" y="1678"/>
                      <a:pt x="2471" y="1773"/>
                    </a:cubicBezTo>
                    <a:cubicBezTo>
                      <a:pt x="2439" y="1900"/>
                      <a:pt x="2376" y="1932"/>
                      <a:pt x="2249" y="1963"/>
                    </a:cubicBezTo>
                    <a:lnTo>
                      <a:pt x="2186" y="1995"/>
                    </a:lnTo>
                    <a:cubicBezTo>
                      <a:pt x="2164" y="2018"/>
                      <a:pt x="2125" y="2040"/>
                      <a:pt x="2083" y="2040"/>
                    </a:cubicBezTo>
                    <a:cubicBezTo>
                      <a:pt x="2065" y="2040"/>
                      <a:pt x="2046" y="2036"/>
                      <a:pt x="2028" y="2027"/>
                    </a:cubicBezTo>
                    <a:cubicBezTo>
                      <a:pt x="1933" y="2027"/>
                      <a:pt x="1869" y="1932"/>
                      <a:pt x="1869" y="1837"/>
                    </a:cubicBezTo>
                    <a:lnTo>
                      <a:pt x="1869" y="1837"/>
                    </a:lnTo>
                    <a:cubicBezTo>
                      <a:pt x="1901" y="1900"/>
                      <a:pt x="1964" y="1932"/>
                      <a:pt x="2028" y="1932"/>
                    </a:cubicBezTo>
                    <a:lnTo>
                      <a:pt x="2059" y="1932"/>
                    </a:lnTo>
                    <a:cubicBezTo>
                      <a:pt x="2059" y="1932"/>
                      <a:pt x="2059" y="1932"/>
                      <a:pt x="2059" y="1900"/>
                    </a:cubicBezTo>
                    <a:cubicBezTo>
                      <a:pt x="2123" y="1900"/>
                      <a:pt x="2218" y="1900"/>
                      <a:pt x="2249" y="1837"/>
                    </a:cubicBezTo>
                    <a:cubicBezTo>
                      <a:pt x="2281" y="1805"/>
                      <a:pt x="2281" y="1773"/>
                      <a:pt x="2281" y="1742"/>
                    </a:cubicBezTo>
                    <a:cubicBezTo>
                      <a:pt x="2344" y="1710"/>
                      <a:pt x="2408" y="1615"/>
                      <a:pt x="2408" y="1520"/>
                    </a:cubicBezTo>
                    <a:close/>
                    <a:moveTo>
                      <a:pt x="1093" y="1760"/>
                    </a:moveTo>
                    <a:cubicBezTo>
                      <a:pt x="1107" y="1760"/>
                      <a:pt x="1122" y="1764"/>
                      <a:pt x="1141" y="1773"/>
                    </a:cubicBezTo>
                    <a:lnTo>
                      <a:pt x="1109" y="1805"/>
                    </a:lnTo>
                    <a:cubicBezTo>
                      <a:pt x="1078" y="1837"/>
                      <a:pt x="1046" y="1900"/>
                      <a:pt x="1014" y="1932"/>
                    </a:cubicBezTo>
                    <a:lnTo>
                      <a:pt x="1014" y="1995"/>
                    </a:lnTo>
                    <a:cubicBezTo>
                      <a:pt x="983" y="1995"/>
                      <a:pt x="983" y="2027"/>
                      <a:pt x="983" y="2027"/>
                    </a:cubicBezTo>
                    <a:cubicBezTo>
                      <a:pt x="972" y="2037"/>
                      <a:pt x="958" y="2041"/>
                      <a:pt x="942" y="2041"/>
                    </a:cubicBezTo>
                    <a:cubicBezTo>
                      <a:pt x="909" y="2041"/>
                      <a:pt x="866" y="2027"/>
                      <a:pt x="824" y="2027"/>
                    </a:cubicBezTo>
                    <a:cubicBezTo>
                      <a:pt x="793" y="1995"/>
                      <a:pt x="793" y="1995"/>
                      <a:pt x="761" y="1995"/>
                    </a:cubicBezTo>
                    <a:cubicBezTo>
                      <a:pt x="793" y="1963"/>
                      <a:pt x="824" y="1932"/>
                      <a:pt x="856" y="1932"/>
                    </a:cubicBezTo>
                    <a:cubicBezTo>
                      <a:pt x="888" y="1900"/>
                      <a:pt x="919" y="1900"/>
                      <a:pt x="951" y="1868"/>
                    </a:cubicBezTo>
                    <a:cubicBezTo>
                      <a:pt x="951" y="1868"/>
                      <a:pt x="983" y="1837"/>
                      <a:pt x="1014" y="1805"/>
                    </a:cubicBezTo>
                    <a:cubicBezTo>
                      <a:pt x="1037" y="1783"/>
                      <a:pt x="1059" y="1760"/>
                      <a:pt x="1093" y="1760"/>
                    </a:cubicBezTo>
                    <a:close/>
                    <a:moveTo>
                      <a:pt x="318" y="1900"/>
                    </a:moveTo>
                    <a:cubicBezTo>
                      <a:pt x="349" y="1963"/>
                      <a:pt x="381" y="1995"/>
                      <a:pt x="444" y="2027"/>
                    </a:cubicBezTo>
                    <a:lnTo>
                      <a:pt x="476" y="2027"/>
                    </a:lnTo>
                    <a:cubicBezTo>
                      <a:pt x="444" y="2027"/>
                      <a:pt x="413" y="2058"/>
                      <a:pt x="413" y="2090"/>
                    </a:cubicBezTo>
                    <a:cubicBezTo>
                      <a:pt x="413" y="2090"/>
                      <a:pt x="381" y="2058"/>
                      <a:pt x="381" y="2058"/>
                    </a:cubicBezTo>
                    <a:lnTo>
                      <a:pt x="349" y="2058"/>
                    </a:lnTo>
                    <a:cubicBezTo>
                      <a:pt x="318" y="2027"/>
                      <a:pt x="286" y="1995"/>
                      <a:pt x="286" y="1932"/>
                    </a:cubicBezTo>
                    <a:cubicBezTo>
                      <a:pt x="318" y="1932"/>
                      <a:pt x="318" y="1932"/>
                      <a:pt x="318" y="1900"/>
                    </a:cubicBezTo>
                    <a:close/>
                    <a:moveTo>
                      <a:pt x="698" y="2027"/>
                    </a:moveTo>
                    <a:cubicBezTo>
                      <a:pt x="729" y="2027"/>
                      <a:pt x="793" y="2058"/>
                      <a:pt x="856" y="2058"/>
                    </a:cubicBezTo>
                    <a:lnTo>
                      <a:pt x="824" y="2058"/>
                    </a:lnTo>
                    <a:cubicBezTo>
                      <a:pt x="779" y="2081"/>
                      <a:pt x="751" y="2103"/>
                      <a:pt x="726" y="2103"/>
                    </a:cubicBezTo>
                    <a:cubicBezTo>
                      <a:pt x="716" y="2103"/>
                      <a:pt x="707" y="2099"/>
                      <a:pt x="698" y="2090"/>
                    </a:cubicBezTo>
                    <a:cubicBezTo>
                      <a:pt x="666" y="2090"/>
                      <a:pt x="634" y="2090"/>
                      <a:pt x="634" y="2058"/>
                    </a:cubicBezTo>
                    <a:lnTo>
                      <a:pt x="603" y="2058"/>
                    </a:lnTo>
                    <a:cubicBezTo>
                      <a:pt x="634" y="2058"/>
                      <a:pt x="666" y="2058"/>
                      <a:pt x="698" y="2027"/>
                    </a:cubicBezTo>
                    <a:close/>
                    <a:moveTo>
                      <a:pt x="1521" y="1773"/>
                    </a:moveTo>
                    <a:cubicBezTo>
                      <a:pt x="1584" y="1837"/>
                      <a:pt x="1679" y="1900"/>
                      <a:pt x="1806" y="1900"/>
                    </a:cubicBezTo>
                    <a:cubicBezTo>
                      <a:pt x="1806" y="1963"/>
                      <a:pt x="1838" y="1995"/>
                      <a:pt x="1901" y="2027"/>
                    </a:cubicBezTo>
                    <a:cubicBezTo>
                      <a:pt x="1933" y="2058"/>
                      <a:pt x="1996" y="2090"/>
                      <a:pt x="2028" y="2090"/>
                    </a:cubicBezTo>
                    <a:cubicBezTo>
                      <a:pt x="2091" y="2090"/>
                      <a:pt x="2123" y="2058"/>
                      <a:pt x="2186" y="2058"/>
                    </a:cubicBezTo>
                    <a:cubicBezTo>
                      <a:pt x="2107" y="2157"/>
                      <a:pt x="2015" y="2207"/>
                      <a:pt x="1911" y="2207"/>
                    </a:cubicBezTo>
                    <a:cubicBezTo>
                      <a:pt x="1849" y="2207"/>
                      <a:pt x="1782" y="2189"/>
                      <a:pt x="1711" y="2153"/>
                    </a:cubicBezTo>
                    <a:cubicBezTo>
                      <a:pt x="1648" y="2122"/>
                      <a:pt x="1553" y="2058"/>
                      <a:pt x="1521" y="1932"/>
                    </a:cubicBezTo>
                    <a:cubicBezTo>
                      <a:pt x="1521" y="1900"/>
                      <a:pt x="1521" y="1868"/>
                      <a:pt x="1521" y="1837"/>
                    </a:cubicBezTo>
                    <a:lnTo>
                      <a:pt x="1521" y="1773"/>
                    </a:lnTo>
                    <a:close/>
                    <a:moveTo>
                      <a:pt x="349" y="2153"/>
                    </a:moveTo>
                    <a:cubicBezTo>
                      <a:pt x="254" y="2185"/>
                      <a:pt x="191" y="2217"/>
                      <a:pt x="128" y="2248"/>
                    </a:cubicBezTo>
                    <a:cubicBezTo>
                      <a:pt x="128" y="2217"/>
                      <a:pt x="159" y="2217"/>
                      <a:pt x="191" y="2185"/>
                    </a:cubicBezTo>
                    <a:cubicBezTo>
                      <a:pt x="254" y="2153"/>
                      <a:pt x="286" y="2153"/>
                      <a:pt x="349" y="2153"/>
                    </a:cubicBezTo>
                    <a:close/>
                    <a:moveTo>
                      <a:pt x="1299" y="1773"/>
                    </a:moveTo>
                    <a:cubicBezTo>
                      <a:pt x="1299" y="1773"/>
                      <a:pt x="1331" y="1773"/>
                      <a:pt x="1331" y="1805"/>
                    </a:cubicBezTo>
                    <a:cubicBezTo>
                      <a:pt x="1331" y="1900"/>
                      <a:pt x="1268" y="2027"/>
                      <a:pt x="1173" y="2122"/>
                    </a:cubicBezTo>
                    <a:cubicBezTo>
                      <a:pt x="1109" y="2185"/>
                      <a:pt x="1046" y="2248"/>
                      <a:pt x="951" y="2248"/>
                    </a:cubicBezTo>
                    <a:lnTo>
                      <a:pt x="888" y="2248"/>
                    </a:lnTo>
                    <a:lnTo>
                      <a:pt x="919" y="2217"/>
                    </a:lnTo>
                    <a:cubicBezTo>
                      <a:pt x="951" y="2153"/>
                      <a:pt x="983" y="2122"/>
                      <a:pt x="1046" y="2058"/>
                    </a:cubicBezTo>
                    <a:cubicBezTo>
                      <a:pt x="1046" y="2027"/>
                      <a:pt x="1046" y="1995"/>
                      <a:pt x="1078" y="1995"/>
                    </a:cubicBezTo>
                    <a:cubicBezTo>
                      <a:pt x="1078" y="1932"/>
                      <a:pt x="1109" y="1900"/>
                      <a:pt x="1141" y="1868"/>
                    </a:cubicBezTo>
                    <a:cubicBezTo>
                      <a:pt x="1173" y="1837"/>
                      <a:pt x="1236" y="1773"/>
                      <a:pt x="1299" y="1773"/>
                    </a:cubicBezTo>
                    <a:close/>
                    <a:moveTo>
                      <a:pt x="2249" y="2058"/>
                    </a:moveTo>
                    <a:cubicBezTo>
                      <a:pt x="2313" y="2090"/>
                      <a:pt x="2376" y="2090"/>
                      <a:pt x="2408" y="2090"/>
                    </a:cubicBezTo>
                    <a:cubicBezTo>
                      <a:pt x="2408" y="2153"/>
                      <a:pt x="2344" y="2217"/>
                      <a:pt x="2281" y="2248"/>
                    </a:cubicBezTo>
                    <a:cubicBezTo>
                      <a:pt x="2249" y="2264"/>
                      <a:pt x="2202" y="2272"/>
                      <a:pt x="2154" y="2272"/>
                    </a:cubicBezTo>
                    <a:cubicBezTo>
                      <a:pt x="2107" y="2272"/>
                      <a:pt x="2059" y="2264"/>
                      <a:pt x="2028" y="2248"/>
                    </a:cubicBezTo>
                    <a:cubicBezTo>
                      <a:pt x="2123" y="2217"/>
                      <a:pt x="2218" y="2153"/>
                      <a:pt x="2249" y="2058"/>
                    </a:cubicBezTo>
                    <a:close/>
                    <a:moveTo>
                      <a:pt x="951" y="2090"/>
                    </a:moveTo>
                    <a:cubicBezTo>
                      <a:pt x="919" y="2153"/>
                      <a:pt x="888" y="2185"/>
                      <a:pt x="856" y="2217"/>
                    </a:cubicBezTo>
                    <a:cubicBezTo>
                      <a:pt x="824" y="2248"/>
                      <a:pt x="824" y="2248"/>
                      <a:pt x="824" y="2280"/>
                    </a:cubicBezTo>
                    <a:cubicBezTo>
                      <a:pt x="782" y="2280"/>
                      <a:pt x="740" y="2294"/>
                      <a:pt x="698" y="2294"/>
                    </a:cubicBezTo>
                    <a:cubicBezTo>
                      <a:pt x="676" y="2294"/>
                      <a:pt x="655" y="2291"/>
                      <a:pt x="634" y="2280"/>
                    </a:cubicBezTo>
                    <a:cubicBezTo>
                      <a:pt x="571" y="2248"/>
                      <a:pt x="508" y="2217"/>
                      <a:pt x="508" y="2153"/>
                    </a:cubicBezTo>
                    <a:cubicBezTo>
                      <a:pt x="476" y="2122"/>
                      <a:pt x="476" y="2122"/>
                      <a:pt x="508" y="2090"/>
                    </a:cubicBezTo>
                    <a:cubicBezTo>
                      <a:pt x="539" y="2090"/>
                      <a:pt x="571" y="2090"/>
                      <a:pt x="634" y="2122"/>
                    </a:cubicBezTo>
                    <a:cubicBezTo>
                      <a:pt x="666" y="2153"/>
                      <a:pt x="698" y="2153"/>
                      <a:pt x="729" y="2153"/>
                    </a:cubicBezTo>
                    <a:cubicBezTo>
                      <a:pt x="761" y="2153"/>
                      <a:pt x="793" y="2153"/>
                      <a:pt x="856" y="2122"/>
                    </a:cubicBezTo>
                    <a:cubicBezTo>
                      <a:pt x="888" y="2122"/>
                      <a:pt x="888" y="2090"/>
                      <a:pt x="951" y="2090"/>
                    </a:cubicBezTo>
                    <a:close/>
                    <a:moveTo>
                      <a:pt x="2439" y="0"/>
                    </a:moveTo>
                    <a:cubicBezTo>
                      <a:pt x="2439" y="32"/>
                      <a:pt x="2439" y="63"/>
                      <a:pt x="2439" y="127"/>
                    </a:cubicBezTo>
                    <a:cubicBezTo>
                      <a:pt x="2439" y="222"/>
                      <a:pt x="2503" y="317"/>
                      <a:pt x="2566" y="380"/>
                    </a:cubicBezTo>
                    <a:cubicBezTo>
                      <a:pt x="2566" y="380"/>
                      <a:pt x="2566" y="412"/>
                      <a:pt x="2534" y="412"/>
                    </a:cubicBezTo>
                    <a:cubicBezTo>
                      <a:pt x="2534" y="380"/>
                      <a:pt x="2503" y="348"/>
                      <a:pt x="2503" y="317"/>
                    </a:cubicBezTo>
                    <a:cubicBezTo>
                      <a:pt x="2408" y="253"/>
                      <a:pt x="2313" y="222"/>
                      <a:pt x="2218" y="222"/>
                    </a:cubicBezTo>
                    <a:cubicBezTo>
                      <a:pt x="2218" y="222"/>
                      <a:pt x="2218" y="253"/>
                      <a:pt x="2218" y="253"/>
                    </a:cubicBezTo>
                    <a:cubicBezTo>
                      <a:pt x="2186" y="348"/>
                      <a:pt x="2218" y="443"/>
                      <a:pt x="2281" y="507"/>
                    </a:cubicBezTo>
                    <a:cubicBezTo>
                      <a:pt x="2344" y="570"/>
                      <a:pt x="2408" y="602"/>
                      <a:pt x="2503" y="602"/>
                    </a:cubicBezTo>
                    <a:cubicBezTo>
                      <a:pt x="2503" y="602"/>
                      <a:pt x="2503" y="602"/>
                      <a:pt x="2503" y="633"/>
                    </a:cubicBezTo>
                    <a:cubicBezTo>
                      <a:pt x="2439" y="633"/>
                      <a:pt x="2408" y="665"/>
                      <a:pt x="2376" y="697"/>
                    </a:cubicBezTo>
                    <a:cubicBezTo>
                      <a:pt x="2344" y="728"/>
                      <a:pt x="2344" y="760"/>
                      <a:pt x="2344" y="792"/>
                    </a:cubicBezTo>
                    <a:cubicBezTo>
                      <a:pt x="2305" y="779"/>
                      <a:pt x="2266" y="771"/>
                      <a:pt x="2229" y="771"/>
                    </a:cubicBezTo>
                    <a:cubicBezTo>
                      <a:pt x="2176" y="771"/>
                      <a:pt x="2128" y="786"/>
                      <a:pt x="2091" y="823"/>
                    </a:cubicBezTo>
                    <a:lnTo>
                      <a:pt x="2028" y="823"/>
                    </a:lnTo>
                    <a:cubicBezTo>
                      <a:pt x="1996" y="815"/>
                      <a:pt x="1964" y="812"/>
                      <a:pt x="1933" y="812"/>
                    </a:cubicBezTo>
                    <a:cubicBezTo>
                      <a:pt x="1838" y="812"/>
                      <a:pt x="1743" y="847"/>
                      <a:pt x="1648" y="918"/>
                    </a:cubicBezTo>
                    <a:cubicBezTo>
                      <a:pt x="1521" y="982"/>
                      <a:pt x="1426" y="1108"/>
                      <a:pt x="1394" y="1235"/>
                    </a:cubicBezTo>
                    <a:cubicBezTo>
                      <a:pt x="1331" y="1267"/>
                      <a:pt x="1299" y="1330"/>
                      <a:pt x="1268" y="1393"/>
                    </a:cubicBezTo>
                    <a:cubicBezTo>
                      <a:pt x="1236" y="1362"/>
                      <a:pt x="1204" y="1330"/>
                      <a:pt x="1141" y="1330"/>
                    </a:cubicBezTo>
                    <a:cubicBezTo>
                      <a:pt x="1109" y="1330"/>
                      <a:pt x="1046" y="1362"/>
                      <a:pt x="1014" y="1393"/>
                    </a:cubicBezTo>
                    <a:lnTo>
                      <a:pt x="983" y="1393"/>
                    </a:lnTo>
                    <a:cubicBezTo>
                      <a:pt x="1046" y="1330"/>
                      <a:pt x="1046" y="1267"/>
                      <a:pt x="1046" y="1203"/>
                    </a:cubicBezTo>
                    <a:cubicBezTo>
                      <a:pt x="1046" y="1108"/>
                      <a:pt x="983" y="1013"/>
                      <a:pt x="888" y="950"/>
                    </a:cubicBezTo>
                    <a:lnTo>
                      <a:pt x="856" y="950"/>
                    </a:lnTo>
                    <a:cubicBezTo>
                      <a:pt x="793" y="1013"/>
                      <a:pt x="761" y="1108"/>
                      <a:pt x="761" y="1203"/>
                    </a:cubicBezTo>
                    <a:cubicBezTo>
                      <a:pt x="761" y="1267"/>
                      <a:pt x="793" y="1298"/>
                      <a:pt x="824" y="1330"/>
                    </a:cubicBezTo>
                    <a:lnTo>
                      <a:pt x="761" y="1330"/>
                    </a:lnTo>
                    <a:cubicBezTo>
                      <a:pt x="761" y="1235"/>
                      <a:pt x="729" y="1140"/>
                      <a:pt x="634" y="1077"/>
                    </a:cubicBezTo>
                    <a:cubicBezTo>
                      <a:pt x="571" y="1013"/>
                      <a:pt x="476" y="1013"/>
                      <a:pt x="381" y="1013"/>
                    </a:cubicBezTo>
                    <a:cubicBezTo>
                      <a:pt x="381" y="1029"/>
                      <a:pt x="373" y="1029"/>
                      <a:pt x="365" y="1029"/>
                    </a:cubicBezTo>
                    <a:cubicBezTo>
                      <a:pt x="357" y="1029"/>
                      <a:pt x="349" y="1029"/>
                      <a:pt x="349" y="1045"/>
                    </a:cubicBezTo>
                    <a:cubicBezTo>
                      <a:pt x="349" y="1140"/>
                      <a:pt x="413" y="1267"/>
                      <a:pt x="539" y="1362"/>
                    </a:cubicBezTo>
                    <a:cubicBezTo>
                      <a:pt x="539" y="1362"/>
                      <a:pt x="571" y="1362"/>
                      <a:pt x="603" y="1393"/>
                    </a:cubicBezTo>
                    <a:lnTo>
                      <a:pt x="539" y="1393"/>
                    </a:lnTo>
                    <a:cubicBezTo>
                      <a:pt x="476" y="1425"/>
                      <a:pt x="349" y="1520"/>
                      <a:pt x="349" y="1615"/>
                    </a:cubicBezTo>
                    <a:cubicBezTo>
                      <a:pt x="349" y="1647"/>
                      <a:pt x="349" y="1678"/>
                      <a:pt x="381" y="1710"/>
                    </a:cubicBezTo>
                    <a:cubicBezTo>
                      <a:pt x="349" y="1710"/>
                      <a:pt x="318" y="1742"/>
                      <a:pt x="318" y="1773"/>
                    </a:cubicBezTo>
                    <a:cubicBezTo>
                      <a:pt x="286" y="1805"/>
                      <a:pt x="286" y="1805"/>
                      <a:pt x="286" y="1837"/>
                    </a:cubicBezTo>
                    <a:cubicBezTo>
                      <a:pt x="254" y="1868"/>
                      <a:pt x="223" y="1900"/>
                      <a:pt x="223" y="1932"/>
                    </a:cubicBezTo>
                    <a:cubicBezTo>
                      <a:pt x="223" y="1995"/>
                      <a:pt x="223" y="2027"/>
                      <a:pt x="254" y="2058"/>
                    </a:cubicBezTo>
                    <a:cubicBezTo>
                      <a:pt x="254" y="2058"/>
                      <a:pt x="286" y="2058"/>
                      <a:pt x="286" y="2090"/>
                    </a:cubicBezTo>
                    <a:lnTo>
                      <a:pt x="318" y="2090"/>
                    </a:lnTo>
                    <a:cubicBezTo>
                      <a:pt x="318" y="2090"/>
                      <a:pt x="318" y="2122"/>
                      <a:pt x="349" y="2122"/>
                    </a:cubicBezTo>
                    <a:lnTo>
                      <a:pt x="159" y="2122"/>
                    </a:lnTo>
                    <a:cubicBezTo>
                      <a:pt x="64" y="2185"/>
                      <a:pt x="1" y="2248"/>
                      <a:pt x="1" y="2343"/>
                    </a:cubicBezTo>
                    <a:cubicBezTo>
                      <a:pt x="1" y="2343"/>
                      <a:pt x="1" y="2343"/>
                      <a:pt x="1" y="2375"/>
                    </a:cubicBezTo>
                    <a:cubicBezTo>
                      <a:pt x="64" y="2407"/>
                      <a:pt x="96" y="2407"/>
                      <a:pt x="159" y="2407"/>
                    </a:cubicBezTo>
                    <a:cubicBezTo>
                      <a:pt x="191" y="2407"/>
                      <a:pt x="223" y="2407"/>
                      <a:pt x="254" y="2375"/>
                    </a:cubicBezTo>
                    <a:cubicBezTo>
                      <a:pt x="349" y="2343"/>
                      <a:pt x="413" y="2280"/>
                      <a:pt x="413" y="2217"/>
                    </a:cubicBezTo>
                    <a:lnTo>
                      <a:pt x="413" y="2217"/>
                    </a:lnTo>
                    <a:cubicBezTo>
                      <a:pt x="381" y="2248"/>
                      <a:pt x="349" y="2280"/>
                      <a:pt x="286" y="2312"/>
                    </a:cubicBezTo>
                    <a:cubicBezTo>
                      <a:pt x="267" y="2349"/>
                      <a:pt x="227" y="2364"/>
                      <a:pt x="184" y="2364"/>
                    </a:cubicBezTo>
                    <a:cubicBezTo>
                      <a:pt x="154" y="2364"/>
                      <a:pt x="122" y="2357"/>
                      <a:pt x="96" y="2343"/>
                    </a:cubicBezTo>
                    <a:cubicBezTo>
                      <a:pt x="96" y="2343"/>
                      <a:pt x="128" y="2343"/>
                      <a:pt x="128" y="2312"/>
                    </a:cubicBezTo>
                    <a:cubicBezTo>
                      <a:pt x="159" y="2280"/>
                      <a:pt x="191" y="2280"/>
                      <a:pt x="254" y="2248"/>
                    </a:cubicBezTo>
                    <a:cubicBezTo>
                      <a:pt x="286" y="2217"/>
                      <a:pt x="318" y="2217"/>
                      <a:pt x="349" y="2217"/>
                    </a:cubicBezTo>
                    <a:lnTo>
                      <a:pt x="444" y="2217"/>
                    </a:lnTo>
                    <a:cubicBezTo>
                      <a:pt x="476" y="2248"/>
                      <a:pt x="539" y="2312"/>
                      <a:pt x="571" y="2312"/>
                    </a:cubicBezTo>
                    <a:cubicBezTo>
                      <a:pt x="603" y="2343"/>
                      <a:pt x="666" y="2343"/>
                      <a:pt x="729" y="2343"/>
                    </a:cubicBezTo>
                    <a:cubicBezTo>
                      <a:pt x="793" y="2343"/>
                      <a:pt x="824" y="2343"/>
                      <a:pt x="856" y="2312"/>
                    </a:cubicBezTo>
                    <a:lnTo>
                      <a:pt x="951" y="2312"/>
                    </a:lnTo>
                    <a:cubicBezTo>
                      <a:pt x="983" y="2312"/>
                      <a:pt x="1014" y="2312"/>
                      <a:pt x="1046" y="2280"/>
                    </a:cubicBezTo>
                    <a:cubicBezTo>
                      <a:pt x="1141" y="2248"/>
                      <a:pt x="1204" y="2217"/>
                      <a:pt x="1268" y="2153"/>
                    </a:cubicBezTo>
                    <a:cubicBezTo>
                      <a:pt x="1268" y="2090"/>
                      <a:pt x="1363" y="1963"/>
                      <a:pt x="1394" y="1868"/>
                    </a:cubicBezTo>
                    <a:cubicBezTo>
                      <a:pt x="1394" y="1900"/>
                      <a:pt x="1426" y="1932"/>
                      <a:pt x="1458" y="1932"/>
                    </a:cubicBezTo>
                    <a:cubicBezTo>
                      <a:pt x="1489" y="1995"/>
                      <a:pt x="1489" y="2027"/>
                      <a:pt x="1521" y="2058"/>
                    </a:cubicBezTo>
                    <a:cubicBezTo>
                      <a:pt x="1584" y="2153"/>
                      <a:pt x="1679" y="2217"/>
                      <a:pt x="1774" y="2248"/>
                    </a:cubicBezTo>
                    <a:cubicBezTo>
                      <a:pt x="1838" y="2248"/>
                      <a:pt x="1869" y="2280"/>
                      <a:pt x="1901" y="2280"/>
                    </a:cubicBezTo>
                    <a:cubicBezTo>
                      <a:pt x="1933" y="2280"/>
                      <a:pt x="1933" y="2248"/>
                      <a:pt x="1933" y="2248"/>
                    </a:cubicBezTo>
                    <a:cubicBezTo>
                      <a:pt x="1964" y="2312"/>
                      <a:pt x="2028" y="2343"/>
                      <a:pt x="2091" y="2343"/>
                    </a:cubicBezTo>
                    <a:lnTo>
                      <a:pt x="2123" y="2343"/>
                    </a:lnTo>
                    <a:cubicBezTo>
                      <a:pt x="2249" y="2343"/>
                      <a:pt x="2439" y="2248"/>
                      <a:pt x="2471" y="2153"/>
                    </a:cubicBezTo>
                    <a:cubicBezTo>
                      <a:pt x="2503" y="2122"/>
                      <a:pt x="2503" y="2122"/>
                      <a:pt x="2471" y="2090"/>
                    </a:cubicBezTo>
                    <a:cubicBezTo>
                      <a:pt x="2534" y="2090"/>
                      <a:pt x="2566" y="2058"/>
                      <a:pt x="2598" y="2027"/>
                    </a:cubicBezTo>
                    <a:cubicBezTo>
                      <a:pt x="2756" y="1900"/>
                      <a:pt x="2851" y="1615"/>
                      <a:pt x="2756" y="1393"/>
                    </a:cubicBezTo>
                    <a:cubicBezTo>
                      <a:pt x="2724" y="1330"/>
                      <a:pt x="2693" y="1298"/>
                      <a:pt x="2629" y="1267"/>
                    </a:cubicBezTo>
                    <a:cubicBezTo>
                      <a:pt x="2661" y="1235"/>
                      <a:pt x="2661" y="1203"/>
                      <a:pt x="2661" y="1140"/>
                    </a:cubicBezTo>
                    <a:cubicBezTo>
                      <a:pt x="2724" y="1203"/>
                      <a:pt x="2851" y="1235"/>
                      <a:pt x="2946" y="1235"/>
                    </a:cubicBezTo>
                    <a:cubicBezTo>
                      <a:pt x="2946" y="1235"/>
                      <a:pt x="2978" y="1235"/>
                      <a:pt x="3009" y="1203"/>
                    </a:cubicBezTo>
                    <a:lnTo>
                      <a:pt x="3104" y="1203"/>
                    </a:lnTo>
                    <a:cubicBezTo>
                      <a:pt x="3104" y="1172"/>
                      <a:pt x="3073" y="1172"/>
                      <a:pt x="3073" y="1140"/>
                    </a:cubicBezTo>
                    <a:cubicBezTo>
                      <a:pt x="3041" y="1140"/>
                      <a:pt x="2978" y="1172"/>
                      <a:pt x="2946" y="1172"/>
                    </a:cubicBezTo>
                    <a:lnTo>
                      <a:pt x="2914" y="1172"/>
                    </a:lnTo>
                    <a:cubicBezTo>
                      <a:pt x="2819" y="1172"/>
                      <a:pt x="2724" y="1140"/>
                      <a:pt x="2661" y="1108"/>
                    </a:cubicBezTo>
                    <a:cubicBezTo>
                      <a:pt x="2661" y="982"/>
                      <a:pt x="2851" y="982"/>
                      <a:pt x="2978" y="982"/>
                    </a:cubicBezTo>
                    <a:cubicBezTo>
                      <a:pt x="2978" y="982"/>
                      <a:pt x="2946" y="950"/>
                      <a:pt x="2946" y="918"/>
                    </a:cubicBezTo>
                    <a:lnTo>
                      <a:pt x="2819" y="918"/>
                    </a:lnTo>
                    <a:cubicBezTo>
                      <a:pt x="2788" y="918"/>
                      <a:pt x="2756" y="950"/>
                      <a:pt x="2756" y="950"/>
                    </a:cubicBezTo>
                    <a:cubicBezTo>
                      <a:pt x="2756" y="918"/>
                      <a:pt x="2756" y="918"/>
                      <a:pt x="2756" y="918"/>
                    </a:cubicBezTo>
                    <a:cubicBezTo>
                      <a:pt x="2756" y="887"/>
                      <a:pt x="2756" y="887"/>
                      <a:pt x="2756" y="855"/>
                    </a:cubicBezTo>
                    <a:cubicBezTo>
                      <a:pt x="2788" y="855"/>
                      <a:pt x="2819" y="855"/>
                      <a:pt x="2851" y="823"/>
                    </a:cubicBezTo>
                    <a:lnTo>
                      <a:pt x="2883" y="823"/>
                    </a:lnTo>
                    <a:cubicBezTo>
                      <a:pt x="2883" y="823"/>
                      <a:pt x="2883" y="792"/>
                      <a:pt x="2883" y="792"/>
                    </a:cubicBezTo>
                    <a:lnTo>
                      <a:pt x="2788" y="792"/>
                    </a:lnTo>
                    <a:cubicBezTo>
                      <a:pt x="2788" y="760"/>
                      <a:pt x="2819" y="760"/>
                      <a:pt x="2851" y="728"/>
                    </a:cubicBezTo>
                    <a:cubicBezTo>
                      <a:pt x="2788" y="665"/>
                      <a:pt x="2756" y="570"/>
                      <a:pt x="2724" y="507"/>
                    </a:cubicBezTo>
                    <a:cubicBezTo>
                      <a:pt x="2724" y="507"/>
                      <a:pt x="2724" y="538"/>
                      <a:pt x="2724" y="538"/>
                    </a:cubicBezTo>
                    <a:cubicBezTo>
                      <a:pt x="2724" y="602"/>
                      <a:pt x="2756" y="665"/>
                      <a:pt x="2788" y="697"/>
                    </a:cubicBezTo>
                    <a:cubicBezTo>
                      <a:pt x="2756" y="697"/>
                      <a:pt x="2756" y="697"/>
                      <a:pt x="2724" y="665"/>
                    </a:cubicBezTo>
                    <a:cubicBezTo>
                      <a:pt x="2693" y="633"/>
                      <a:pt x="2693" y="570"/>
                      <a:pt x="2693" y="538"/>
                    </a:cubicBezTo>
                    <a:cubicBezTo>
                      <a:pt x="2693" y="538"/>
                      <a:pt x="2693" y="507"/>
                      <a:pt x="2724" y="507"/>
                    </a:cubicBezTo>
                    <a:cubicBezTo>
                      <a:pt x="2693" y="475"/>
                      <a:pt x="2693" y="475"/>
                      <a:pt x="2693" y="443"/>
                    </a:cubicBezTo>
                    <a:cubicBezTo>
                      <a:pt x="2661" y="475"/>
                      <a:pt x="2661" y="475"/>
                      <a:pt x="2661" y="507"/>
                    </a:cubicBezTo>
                    <a:lnTo>
                      <a:pt x="2598" y="507"/>
                    </a:lnTo>
                    <a:cubicBezTo>
                      <a:pt x="2598" y="475"/>
                      <a:pt x="2629" y="412"/>
                      <a:pt x="2661" y="380"/>
                    </a:cubicBezTo>
                    <a:cubicBezTo>
                      <a:pt x="2629" y="348"/>
                      <a:pt x="2629" y="348"/>
                      <a:pt x="2629" y="317"/>
                    </a:cubicBezTo>
                    <a:lnTo>
                      <a:pt x="2598" y="317"/>
                    </a:lnTo>
                    <a:cubicBezTo>
                      <a:pt x="2566" y="253"/>
                      <a:pt x="2566" y="190"/>
                      <a:pt x="2534" y="158"/>
                    </a:cubicBezTo>
                    <a:lnTo>
                      <a:pt x="2534" y="158"/>
                    </a:lnTo>
                    <a:cubicBezTo>
                      <a:pt x="2534" y="222"/>
                      <a:pt x="2566" y="253"/>
                      <a:pt x="2566" y="317"/>
                    </a:cubicBezTo>
                    <a:cubicBezTo>
                      <a:pt x="2503" y="253"/>
                      <a:pt x="2503" y="158"/>
                      <a:pt x="2503" y="95"/>
                    </a:cubicBezTo>
                    <a:cubicBezTo>
                      <a:pt x="2471" y="63"/>
                      <a:pt x="2471" y="32"/>
                      <a:pt x="2471" y="32"/>
                    </a:cubicBezTo>
                    <a:cubicBezTo>
                      <a:pt x="2471" y="0"/>
                      <a:pt x="2439" y="0"/>
                      <a:pt x="2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816;p36">
                <a:extLst>
                  <a:ext uri="{FF2B5EF4-FFF2-40B4-BE49-F238E27FC236}">
                    <a16:creationId xmlns:a16="http://schemas.microsoft.com/office/drawing/2014/main" id="{1FFA2DC4-B428-7D9B-2C2A-0F028DA34811}"/>
                  </a:ext>
                </a:extLst>
              </p:cNvPr>
              <p:cNvSpPr/>
              <p:nvPr/>
            </p:nvSpPr>
            <p:spPr>
              <a:xfrm>
                <a:off x="3401050" y="2223700"/>
                <a:ext cx="190050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855" extrusionOk="0">
                    <a:moveTo>
                      <a:pt x="6651" y="1"/>
                    </a:moveTo>
                    <a:lnTo>
                      <a:pt x="254" y="4149"/>
                    </a:lnTo>
                    <a:cubicBezTo>
                      <a:pt x="1" y="5479"/>
                      <a:pt x="1141" y="6999"/>
                      <a:pt x="2598" y="7854"/>
                    </a:cubicBezTo>
                    <a:lnTo>
                      <a:pt x="2819" y="7538"/>
                    </a:lnTo>
                    <a:lnTo>
                      <a:pt x="7602" y="919"/>
                    </a:lnTo>
                    <a:cubicBezTo>
                      <a:pt x="6746" y="381"/>
                      <a:pt x="6651" y="1"/>
                      <a:pt x="6651" y="1"/>
                    </a:cubicBez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817;p36">
                <a:extLst>
                  <a:ext uri="{FF2B5EF4-FFF2-40B4-BE49-F238E27FC236}">
                    <a16:creationId xmlns:a16="http://schemas.microsoft.com/office/drawing/2014/main" id="{3E30584B-3A4F-5678-E603-3C63F51A2168}"/>
                  </a:ext>
                </a:extLst>
              </p:cNvPr>
              <p:cNvSpPr/>
              <p:nvPr/>
            </p:nvSpPr>
            <p:spPr>
              <a:xfrm>
                <a:off x="3541200" y="2248250"/>
                <a:ext cx="64950" cy="182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7316" extrusionOk="0">
                    <a:moveTo>
                      <a:pt x="32" y="7316"/>
                    </a:moveTo>
                    <a:lnTo>
                      <a:pt x="32" y="7316"/>
                    </a:lnTo>
                    <a:lnTo>
                      <a:pt x="32" y="7316"/>
                    </a:lnTo>
                    <a:lnTo>
                      <a:pt x="0" y="7316"/>
                    </a:lnTo>
                    <a:cubicBezTo>
                      <a:pt x="0" y="7316"/>
                      <a:pt x="0" y="7316"/>
                      <a:pt x="32" y="7316"/>
                    </a:cubicBezTo>
                    <a:lnTo>
                      <a:pt x="2597" y="0"/>
                    </a:lnTo>
                    <a:lnTo>
                      <a:pt x="259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818;p36">
                <a:extLst>
                  <a:ext uri="{FF2B5EF4-FFF2-40B4-BE49-F238E27FC236}">
                    <a16:creationId xmlns:a16="http://schemas.microsoft.com/office/drawing/2014/main" id="{A6EF8FB6-7FF6-B8CD-3820-F22CD9A9E457}"/>
                  </a:ext>
                </a:extLst>
              </p:cNvPr>
              <p:cNvSpPr/>
              <p:nvPr/>
            </p:nvSpPr>
            <p:spPr>
              <a:xfrm>
                <a:off x="3606125" y="2203900"/>
                <a:ext cx="1505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775" extrusionOk="0">
                    <a:moveTo>
                      <a:pt x="0" y="1774"/>
                    </a:moveTo>
                    <a:lnTo>
                      <a:pt x="602" y="1"/>
                    </a:ln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819;p36">
                <a:extLst>
                  <a:ext uri="{FF2B5EF4-FFF2-40B4-BE49-F238E27FC236}">
                    <a16:creationId xmlns:a16="http://schemas.microsoft.com/office/drawing/2014/main" id="{6D8ACD1E-9C18-63FF-80DB-57AA64CD6F4D}"/>
                  </a:ext>
                </a:extLst>
              </p:cNvPr>
              <p:cNvSpPr/>
              <p:nvPr/>
            </p:nvSpPr>
            <p:spPr>
              <a:xfrm>
                <a:off x="3567325" y="2193900"/>
                <a:ext cx="55450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111" extrusionOk="0">
                    <a:moveTo>
                      <a:pt x="1880" y="0"/>
                    </a:moveTo>
                    <a:cubicBezTo>
                      <a:pt x="1827" y="0"/>
                      <a:pt x="1779" y="15"/>
                      <a:pt x="1742" y="52"/>
                    </a:cubicBezTo>
                    <a:lnTo>
                      <a:pt x="0" y="1193"/>
                    </a:lnTo>
                    <a:cubicBezTo>
                      <a:pt x="0" y="1193"/>
                      <a:pt x="64" y="1573"/>
                      <a:pt x="951" y="2111"/>
                    </a:cubicBezTo>
                    <a:lnTo>
                      <a:pt x="2154" y="401"/>
                    </a:lnTo>
                    <a:cubicBezTo>
                      <a:pt x="2217" y="211"/>
                      <a:pt x="2122" y="84"/>
                      <a:pt x="1996" y="21"/>
                    </a:cubicBezTo>
                    <a:cubicBezTo>
                      <a:pt x="1956" y="8"/>
                      <a:pt x="1917" y="0"/>
                      <a:pt x="1880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820;p36">
                <a:extLst>
                  <a:ext uri="{FF2B5EF4-FFF2-40B4-BE49-F238E27FC236}">
                    <a16:creationId xmlns:a16="http://schemas.microsoft.com/office/drawing/2014/main" id="{92910FA1-8D2B-CE76-44C6-3FF30401B6C0}"/>
                  </a:ext>
                </a:extLst>
              </p:cNvPr>
              <p:cNvSpPr/>
              <p:nvPr/>
            </p:nvSpPr>
            <p:spPr>
              <a:xfrm>
                <a:off x="3465975" y="2246650"/>
                <a:ext cx="140175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7540" extrusionOk="0">
                    <a:moveTo>
                      <a:pt x="5005" y="1"/>
                    </a:moveTo>
                    <a:lnTo>
                      <a:pt x="222" y="6620"/>
                    </a:lnTo>
                    <a:lnTo>
                      <a:pt x="1" y="6936"/>
                    </a:lnTo>
                    <a:cubicBezTo>
                      <a:pt x="673" y="7305"/>
                      <a:pt x="1404" y="7540"/>
                      <a:pt x="2093" y="7540"/>
                    </a:cubicBezTo>
                    <a:cubicBezTo>
                      <a:pt x="2411" y="7540"/>
                      <a:pt x="2719" y="7490"/>
                      <a:pt x="3009" y="7380"/>
                    </a:cubicBezTo>
                    <a:lnTo>
                      <a:pt x="5606" y="64"/>
                    </a:lnTo>
                    <a:lnTo>
                      <a:pt x="5606" y="64"/>
                    </a:lnTo>
                    <a:cubicBezTo>
                      <a:pt x="5525" y="76"/>
                      <a:pt x="5444" y="83"/>
                      <a:pt x="5366" y="83"/>
                    </a:cubicBezTo>
                    <a:cubicBezTo>
                      <a:pt x="5231" y="83"/>
                      <a:pt x="5105" y="61"/>
                      <a:pt x="5005" y="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821;p36">
                <a:extLst>
                  <a:ext uri="{FF2B5EF4-FFF2-40B4-BE49-F238E27FC236}">
                    <a16:creationId xmlns:a16="http://schemas.microsoft.com/office/drawing/2014/main" id="{C747AA94-B1BC-6C20-3D39-6F4CB076CC3A}"/>
                  </a:ext>
                </a:extLst>
              </p:cNvPr>
              <p:cNvSpPr/>
              <p:nvPr/>
            </p:nvSpPr>
            <p:spPr>
              <a:xfrm>
                <a:off x="3591075" y="2203900"/>
                <a:ext cx="3010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816" extrusionOk="0">
                    <a:moveTo>
                      <a:pt x="1204" y="1"/>
                    </a:moveTo>
                    <a:lnTo>
                      <a:pt x="1" y="1711"/>
                    </a:lnTo>
                    <a:cubicBezTo>
                      <a:pt x="112" y="1785"/>
                      <a:pt x="267" y="1816"/>
                      <a:pt x="395" y="1816"/>
                    </a:cubicBezTo>
                    <a:cubicBezTo>
                      <a:pt x="485" y="1816"/>
                      <a:pt x="563" y="1801"/>
                      <a:pt x="602" y="1774"/>
                    </a:cubicBezTo>
                    <a:lnTo>
                      <a:pt x="1204" y="1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822;p36">
                <a:extLst>
                  <a:ext uri="{FF2B5EF4-FFF2-40B4-BE49-F238E27FC236}">
                    <a16:creationId xmlns:a16="http://schemas.microsoft.com/office/drawing/2014/main" id="{74D2981A-ACB3-2FF2-31FA-CE25159D622F}"/>
                  </a:ext>
                </a:extLst>
              </p:cNvPr>
              <p:cNvSpPr/>
              <p:nvPr/>
            </p:nvSpPr>
            <p:spPr>
              <a:xfrm>
                <a:off x="2746300" y="3167425"/>
                <a:ext cx="39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91" extrusionOk="0">
                    <a:moveTo>
                      <a:pt x="1" y="191"/>
                    </a:move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823;p36">
                <a:extLst>
                  <a:ext uri="{FF2B5EF4-FFF2-40B4-BE49-F238E27FC236}">
                    <a16:creationId xmlns:a16="http://schemas.microsoft.com/office/drawing/2014/main" id="{73E4FFA9-F3A9-E129-B4F4-B9512322CE56}"/>
                  </a:ext>
                </a:extLst>
              </p:cNvPr>
              <p:cNvSpPr/>
              <p:nvPr/>
            </p:nvSpPr>
            <p:spPr>
              <a:xfrm>
                <a:off x="2789850" y="2327425"/>
                <a:ext cx="751375" cy="858250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34330" extrusionOk="0">
                    <a:moveTo>
                      <a:pt x="24702" y="0"/>
                    </a:moveTo>
                    <a:lnTo>
                      <a:pt x="317" y="31131"/>
                    </a:lnTo>
                    <a:cubicBezTo>
                      <a:pt x="0" y="31764"/>
                      <a:pt x="1331" y="33253"/>
                      <a:pt x="2724" y="34329"/>
                    </a:cubicBezTo>
                    <a:lnTo>
                      <a:pt x="27046" y="3674"/>
                    </a:lnTo>
                    <a:cubicBezTo>
                      <a:pt x="27721" y="4066"/>
                      <a:pt x="28455" y="4308"/>
                      <a:pt x="29147" y="4308"/>
                    </a:cubicBezTo>
                    <a:cubicBezTo>
                      <a:pt x="29462" y="4308"/>
                      <a:pt x="29767" y="4258"/>
                      <a:pt x="30054" y="4149"/>
                    </a:cubicBezTo>
                    <a:lnTo>
                      <a:pt x="30054" y="4149"/>
                    </a:lnTo>
                    <a:cubicBezTo>
                      <a:pt x="29926" y="4195"/>
                      <a:pt x="29778" y="4217"/>
                      <a:pt x="29615" y="4217"/>
                    </a:cubicBezTo>
                    <a:cubicBezTo>
                      <a:pt x="28775" y="4217"/>
                      <a:pt x="27537" y="3631"/>
                      <a:pt x="26476" y="2755"/>
                    </a:cubicBezTo>
                    <a:cubicBezTo>
                      <a:pt x="25399" y="1837"/>
                      <a:pt x="24702" y="729"/>
                      <a:pt x="24702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824;p36">
                <a:extLst>
                  <a:ext uri="{FF2B5EF4-FFF2-40B4-BE49-F238E27FC236}">
                    <a16:creationId xmlns:a16="http://schemas.microsoft.com/office/drawing/2014/main" id="{16CEFC31-864B-974F-2532-69B15BF17161}"/>
                  </a:ext>
                </a:extLst>
              </p:cNvPr>
              <p:cNvSpPr/>
              <p:nvPr/>
            </p:nvSpPr>
            <p:spPr>
              <a:xfrm>
                <a:off x="2699600" y="3189600"/>
                <a:ext cx="332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1711" extrusionOk="0">
                    <a:moveTo>
                      <a:pt x="1330" y="1"/>
                    </a:moveTo>
                    <a:lnTo>
                      <a:pt x="665" y="824"/>
                    </a:lnTo>
                    <a:lnTo>
                      <a:pt x="198" y="1454"/>
                    </a:lnTo>
                    <a:lnTo>
                      <a:pt x="198" y="1454"/>
                    </a:lnTo>
                    <a:lnTo>
                      <a:pt x="539" y="1014"/>
                    </a:lnTo>
                    <a:lnTo>
                      <a:pt x="1204" y="159"/>
                    </a:lnTo>
                    <a:lnTo>
                      <a:pt x="1330" y="1"/>
                    </a:lnTo>
                    <a:close/>
                    <a:moveTo>
                      <a:pt x="198" y="1454"/>
                    </a:moveTo>
                    <a:lnTo>
                      <a:pt x="24" y="1680"/>
                    </a:lnTo>
                    <a:lnTo>
                      <a:pt x="24" y="1680"/>
                    </a:lnTo>
                    <a:cubicBezTo>
                      <a:pt x="26" y="1679"/>
                      <a:pt x="29" y="1679"/>
                      <a:pt x="32" y="1679"/>
                    </a:cubicBezTo>
                    <a:lnTo>
                      <a:pt x="198" y="1454"/>
                    </a:lnTo>
                    <a:close/>
                    <a:moveTo>
                      <a:pt x="24" y="1680"/>
                    </a:moveTo>
                    <a:cubicBezTo>
                      <a:pt x="0" y="1684"/>
                      <a:pt x="0" y="1711"/>
                      <a:pt x="0" y="1711"/>
                    </a:cubicBezTo>
                    <a:lnTo>
                      <a:pt x="24" y="1680"/>
                    </a:ln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825;p36">
                <a:extLst>
                  <a:ext uri="{FF2B5EF4-FFF2-40B4-BE49-F238E27FC236}">
                    <a16:creationId xmlns:a16="http://schemas.microsoft.com/office/drawing/2014/main" id="{EA3960A6-59FD-8D78-79C9-866D94609463}"/>
                  </a:ext>
                </a:extLst>
              </p:cNvPr>
              <p:cNvSpPr/>
              <p:nvPr/>
            </p:nvSpPr>
            <p:spPr>
              <a:xfrm>
                <a:off x="2846050" y="3286200"/>
                <a:ext cx="25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299" extrusionOk="0">
                    <a:moveTo>
                      <a:pt x="1014" y="0"/>
                    </a:moveTo>
                    <a:lnTo>
                      <a:pt x="919" y="127"/>
                    </a:lnTo>
                    <a:lnTo>
                      <a:pt x="887" y="169"/>
                    </a:lnTo>
                    <a:lnTo>
                      <a:pt x="887" y="169"/>
                    </a:lnTo>
                    <a:lnTo>
                      <a:pt x="951" y="127"/>
                    </a:lnTo>
                    <a:lnTo>
                      <a:pt x="1014" y="0"/>
                    </a:lnTo>
                    <a:close/>
                    <a:moveTo>
                      <a:pt x="887" y="169"/>
                    </a:moveTo>
                    <a:lnTo>
                      <a:pt x="856" y="190"/>
                    </a:lnTo>
                    <a:lnTo>
                      <a:pt x="1" y="1299"/>
                    </a:lnTo>
                    <a:lnTo>
                      <a:pt x="33" y="1299"/>
                    </a:lnTo>
                    <a:lnTo>
                      <a:pt x="887" y="16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826;p36">
                <a:extLst>
                  <a:ext uri="{FF2B5EF4-FFF2-40B4-BE49-F238E27FC236}">
                    <a16:creationId xmlns:a16="http://schemas.microsoft.com/office/drawing/2014/main" id="{B507DAAB-BBFB-670C-F6BC-7141B77CFEA2}"/>
                  </a:ext>
                </a:extLst>
              </p:cNvPr>
              <p:cNvSpPr/>
              <p:nvPr/>
            </p:nvSpPr>
            <p:spPr>
              <a:xfrm>
                <a:off x="2718600" y="3228400"/>
                <a:ext cx="728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2503" extrusionOk="0">
                    <a:moveTo>
                      <a:pt x="0" y="0"/>
                    </a:moveTo>
                    <a:cubicBezTo>
                      <a:pt x="64" y="190"/>
                      <a:pt x="159" y="380"/>
                      <a:pt x="285" y="602"/>
                    </a:cubicBezTo>
                    <a:cubicBezTo>
                      <a:pt x="570" y="982"/>
                      <a:pt x="919" y="1362"/>
                      <a:pt x="1330" y="1742"/>
                    </a:cubicBezTo>
                    <a:cubicBezTo>
                      <a:pt x="1584" y="1964"/>
                      <a:pt x="1837" y="2186"/>
                      <a:pt x="2090" y="2376"/>
                    </a:cubicBezTo>
                    <a:cubicBezTo>
                      <a:pt x="2122" y="2439"/>
                      <a:pt x="2185" y="2471"/>
                      <a:pt x="2249" y="2502"/>
                    </a:cubicBezTo>
                    <a:lnTo>
                      <a:pt x="2914" y="1615"/>
                    </a:lnTo>
                    <a:cubicBezTo>
                      <a:pt x="1932" y="824"/>
                      <a:pt x="760" y="159"/>
                      <a:pt x="0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827;p36">
                <a:extLst>
                  <a:ext uri="{FF2B5EF4-FFF2-40B4-BE49-F238E27FC236}">
                    <a16:creationId xmlns:a16="http://schemas.microsoft.com/office/drawing/2014/main" id="{2F38D568-986F-B2FF-D987-654742C5FA48}"/>
                  </a:ext>
                </a:extLst>
              </p:cNvPr>
              <p:cNvSpPr/>
              <p:nvPr/>
            </p:nvSpPr>
            <p:spPr>
              <a:xfrm>
                <a:off x="2732850" y="3171400"/>
                <a:ext cx="142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729" extrusionOk="0">
                    <a:moveTo>
                      <a:pt x="570" y="0"/>
                    </a:moveTo>
                    <a:cubicBezTo>
                      <a:pt x="570" y="0"/>
                      <a:pt x="539" y="0"/>
                      <a:pt x="539" y="32"/>
                    </a:cubicBezTo>
                    <a:lnTo>
                      <a:pt x="0" y="729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828;p36">
                <a:extLst>
                  <a:ext uri="{FF2B5EF4-FFF2-40B4-BE49-F238E27FC236}">
                    <a16:creationId xmlns:a16="http://schemas.microsoft.com/office/drawing/2014/main" id="{B02E5B9D-78EA-911C-34A7-C93D265DC1CA}"/>
                  </a:ext>
                </a:extLst>
              </p:cNvPr>
              <p:cNvSpPr/>
              <p:nvPr/>
            </p:nvSpPr>
            <p:spPr>
              <a:xfrm>
                <a:off x="2713850" y="3172175"/>
                <a:ext cx="83950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3865" extrusionOk="0">
                    <a:moveTo>
                      <a:pt x="1299" y="1"/>
                    </a:moveTo>
                    <a:lnTo>
                      <a:pt x="1014" y="349"/>
                    </a:lnTo>
                    <a:cubicBezTo>
                      <a:pt x="993" y="376"/>
                      <a:pt x="976" y="405"/>
                      <a:pt x="963" y="435"/>
                    </a:cubicBezTo>
                    <a:lnTo>
                      <a:pt x="963" y="435"/>
                    </a:lnTo>
                    <a:lnTo>
                      <a:pt x="1299" y="1"/>
                    </a:lnTo>
                    <a:close/>
                    <a:moveTo>
                      <a:pt x="963" y="435"/>
                    </a:moveTo>
                    <a:lnTo>
                      <a:pt x="760" y="698"/>
                    </a:lnTo>
                    <a:lnTo>
                      <a:pt x="95" y="1521"/>
                    </a:lnTo>
                    <a:cubicBezTo>
                      <a:pt x="127" y="1521"/>
                      <a:pt x="0" y="1774"/>
                      <a:pt x="190" y="2249"/>
                    </a:cubicBezTo>
                    <a:cubicBezTo>
                      <a:pt x="950" y="2408"/>
                      <a:pt x="2122" y="3073"/>
                      <a:pt x="3104" y="3864"/>
                    </a:cubicBezTo>
                    <a:lnTo>
                      <a:pt x="3357" y="3579"/>
                    </a:lnTo>
                    <a:cubicBezTo>
                      <a:pt x="1968" y="2523"/>
                      <a:pt x="695" y="1063"/>
                      <a:pt x="963" y="435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829;p36">
                <a:extLst>
                  <a:ext uri="{FF2B5EF4-FFF2-40B4-BE49-F238E27FC236}">
                    <a16:creationId xmlns:a16="http://schemas.microsoft.com/office/drawing/2014/main" id="{9E279121-ABBA-FECD-9570-A95F4AB50F2F}"/>
                  </a:ext>
                </a:extLst>
              </p:cNvPr>
              <p:cNvSpPr/>
              <p:nvPr/>
            </p:nvSpPr>
            <p:spPr>
              <a:xfrm>
                <a:off x="2750250" y="3142900"/>
                <a:ext cx="19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982" extrusionOk="0">
                    <a:moveTo>
                      <a:pt x="761" y="0"/>
                    </a:moveTo>
                    <a:cubicBezTo>
                      <a:pt x="729" y="32"/>
                      <a:pt x="729" y="32"/>
                      <a:pt x="729" y="32"/>
                    </a:cubicBezTo>
                    <a:lnTo>
                      <a:pt x="1" y="982"/>
                    </a:lnTo>
                    <a:lnTo>
                      <a:pt x="1" y="982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830;p36">
                <a:extLst>
                  <a:ext uri="{FF2B5EF4-FFF2-40B4-BE49-F238E27FC236}">
                    <a16:creationId xmlns:a16="http://schemas.microsoft.com/office/drawing/2014/main" id="{C8F255CF-D9E0-FB36-CDC0-A9A2DFBCD372}"/>
                  </a:ext>
                </a:extLst>
              </p:cNvPr>
              <p:cNvSpPr/>
              <p:nvPr/>
            </p:nvSpPr>
            <p:spPr>
              <a:xfrm>
                <a:off x="2750250" y="3142900"/>
                <a:ext cx="19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982" extrusionOk="0">
                    <a:moveTo>
                      <a:pt x="761" y="0"/>
                    </a:moveTo>
                    <a:cubicBezTo>
                      <a:pt x="729" y="32"/>
                      <a:pt x="729" y="32"/>
                      <a:pt x="729" y="32"/>
                    </a:cubicBezTo>
                    <a:lnTo>
                      <a:pt x="1" y="982"/>
                    </a:lnTo>
                    <a:lnTo>
                      <a:pt x="1" y="982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831;p36">
                <a:extLst>
                  <a:ext uri="{FF2B5EF4-FFF2-40B4-BE49-F238E27FC236}">
                    <a16:creationId xmlns:a16="http://schemas.microsoft.com/office/drawing/2014/main" id="{D1A26B30-8494-073B-5EB9-0C78B9981686}"/>
                  </a:ext>
                </a:extLst>
              </p:cNvPr>
              <p:cNvSpPr/>
              <p:nvPr/>
            </p:nvSpPr>
            <p:spPr>
              <a:xfrm>
                <a:off x="2871400" y="3282225"/>
                <a:ext cx="31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91" extrusionOk="0">
                    <a:moveTo>
                      <a:pt x="127" y="1"/>
                    </a:moveTo>
                    <a:lnTo>
                      <a:pt x="0" y="159"/>
                    </a:lnTo>
                    <a:lnTo>
                      <a:pt x="0" y="19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832;p36">
                <a:extLst>
                  <a:ext uri="{FF2B5EF4-FFF2-40B4-BE49-F238E27FC236}">
                    <a16:creationId xmlns:a16="http://schemas.microsoft.com/office/drawing/2014/main" id="{245F6D3C-5D9C-85CD-3D1C-5685206D2E2E}"/>
                  </a:ext>
                </a:extLst>
              </p:cNvPr>
              <p:cNvSpPr/>
              <p:nvPr/>
            </p:nvSpPr>
            <p:spPr>
              <a:xfrm>
                <a:off x="2871400" y="3282225"/>
                <a:ext cx="31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91" extrusionOk="0">
                    <a:moveTo>
                      <a:pt x="127" y="1"/>
                    </a:moveTo>
                    <a:lnTo>
                      <a:pt x="0" y="159"/>
                    </a:lnTo>
                    <a:lnTo>
                      <a:pt x="0" y="191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833;p36">
                <a:extLst>
                  <a:ext uri="{FF2B5EF4-FFF2-40B4-BE49-F238E27FC236}">
                    <a16:creationId xmlns:a16="http://schemas.microsoft.com/office/drawing/2014/main" id="{A557559F-677F-F415-50F9-80F5E5A55908}"/>
                  </a:ext>
                </a:extLst>
              </p:cNvPr>
              <p:cNvSpPr/>
              <p:nvPr/>
            </p:nvSpPr>
            <p:spPr>
              <a:xfrm>
                <a:off x="2869800" y="3286200"/>
                <a:ext cx="16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127" extrusionOk="0">
                    <a:moveTo>
                      <a:pt x="64" y="0"/>
                    </a:moveTo>
                    <a:lnTo>
                      <a:pt x="33" y="64"/>
                    </a:lnTo>
                    <a:lnTo>
                      <a:pt x="33" y="64"/>
                    </a:lnTo>
                    <a:lnTo>
                      <a:pt x="64" y="32"/>
                    </a:lnTo>
                    <a:lnTo>
                      <a:pt x="64" y="0"/>
                    </a:lnTo>
                    <a:close/>
                    <a:moveTo>
                      <a:pt x="33" y="64"/>
                    </a:moveTo>
                    <a:lnTo>
                      <a:pt x="1" y="95"/>
                    </a:lnTo>
                    <a:lnTo>
                      <a:pt x="1" y="127"/>
                    </a:lnTo>
                    <a:lnTo>
                      <a:pt x="33" y="64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834;p36">
                <a:extLst>
                  <a:ext uri="{FF2B5EF4-FFF2-40B4-BE49-F238E27FC236}">
                    <a16:creationId xmlns:a16="http://schemas.microsoft.com/office/drawing/2014/main" id="{4898C43C-529E-F5EC-C9C7-E8F35E1B504B}"/>
                  </a:ext>
                </a:extLst>
              </p:cNvPr>
              <p:cNvSpPr/>
              <p:nvPr/>
            </p:nvSpPr>
            <p:spPr>
              <a:xfrm>
                <a:off x="2869800" y="3286200"/>
                <a:ext cx="16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5" h="127" extrusionOk="0">
                    <a:moveTo>
                      <a:pt x="64" y="0"/>
                    </a:moveTo>
                    <a:lnTo>
                      <a:pt x="33" y="64"/>
                    </a:lnTo>
                    <a:lnTo>
                      <a:pt x="33" y="64"/>
                    </a:lnTo>
                    <a:lnTo>
                      <a:pt x="64" y="32"/>
                    </a:lnTo>
                    <a:lnTo>
                      <a:pt x="64" y="0"/>
                    </a:lnTo>
                    <a:close/>
                    <a:moveTo>
                      <a:pt x="33" y="64"/>
                    </a:moveTo>
                    <a:lnTo>
                      <a:pt x="1" y="95"/>
                    </a:lnTo>
                    <a:lnTo>
                      <a:pt x="1" y="127"/>
                    </a:lnTo>
                    <a:lnTo>
                      <a:pt x="33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835;p36">
                <a:extLst>
                  <a:ext uri="{FF2B5EF4-FFF2-40B4-BE49-F238E27FC236}">
                    <a16:creationId xmlns:a16="http://schemas.microsoft.com/office/drawing/2014/main" id="{A0378DCF-FB86-59D2-B36F-9CBF326393A7}"/>
                  </a:ext>
                </a:extLst>
              </p:cNvPr>
              <p:cNvSpPr/>
              <p:nvPr/>
            </p:nvSpPr>
            <p:spPr>
              <a:xfrm>
                <a:off x="2728100" y="3143675"/>
                <a:ext cx="98975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720" extrusionOk="0">
                    <a:moveTo>
                      <a:pt x="1615" y="1"/>
                    </a:moveTo>
                    <a:lnTo>
                      <a:pt x="887" y="951"/>
                    </a:lnTo>
                    <a:lnTo>
                      <a:pt x="729" y="1141"/>
                    </a:lnTo>
                    <a:lnTo>
                      <a:pt x="475" y="1489"/>
                    </a:lnTo>
                    <a:cubicBezTo>
                      <a:pt x="0" y="2059"/>
                      <a:pt x="1330" y="3579"/>
                      <a:pt x="2787" y="4719"/>
                    </a:cubicBezTo>
                    <a:lnTo>
                      <a:pt x="3040" y="4403"/>
                    </a:lnTo>
                    <a:lnTo>
                      <a:pt x="3072" y="4308"/>
                    </a:lnTo>
                    <a:lnTo>
                      <a:pt x="3959" y="3231"/>
                    </a:lnTo>
                    <a:cubicBezTo>
                      <a:pt x="2534" y="2123"/>
                      <a:pt x="1204" y="603"/>
                      <a:pt x="1615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836;p36">
                <a:extLst>
                  <a:ext uri="{FF2B5EF4-FFF2-40B4-BE49-F238E27FC236}">
                    <a16:creationId xmlns:a16="http://schemas.microsoft.com/office/drawing/2014/main" id="{779458FC-683F-5C86-5479-239673D4965D}"/>
                  </a:ext>
                </a:extLst>
              </p:cNvPr>
              <p:cNvSpPr/>
              <p:nvPr/>
            </p:nvSpPr>
            <p:spPr>
              <a:xfrm>
                <a:off x="2769275" y="3104100"/>
                <a:ext cx="301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553" extrusionOk="0">
                    <a:moveTo>
                      <a:pt x="1203" y="0"/>
                    </a:moveTo>
                    <a:cubicBezTo>
                      <a:pt x="1195" y="9"/>
                      <a:pt x="1189" y="17"/>
                      <a:pt x="1184" y="25"/>
                    </a:cubicBezTo>
                    <a:lnTo>
                      <a:pt x="1184" y="25"/>
                    </a:lnTo>
                    <a:lnTo>
                      <a:pt x="1203" y="0"/>
                    </a:lnTo>
                    <a:close/>
                    <a:moveTo>
                      <a:pt x="1184" y="25"/>
                    </a:moveTo>
                    <a:lnTo>
                      <a:pt x="32" y="1511"/>
                    </a:lnTo>
                    <a:lnTo>
                      <a:pt x="32" y="1511"/>
                    </a:lnTo>
                    <a:cubicBezTo>
                      <a:pt x="32" y="1507"/>
                      <a:pt x="32" y="1500"/>
                      <a:pt x="32" y="1489"/>
                    </a:cubicBezTo>
                    <a:lnTo>
                      <a:pt x="0" y="1552"/>
                    </a:lnTo>
                    <a:lnTo>
                      <a:pt x="32" y="1511"/>
                    </a:lnTo>
                    <a:lnTo>
                      <a:pt x="32" y="1511"/>
                    </a:lnTo>
                    <a:cubicBezTo>
                      <a:pt x="32" y="1520"/>
                      <a:pt x="32" y="1520"/>
                      <a:pt x="32" y="1520"/>
                    </a:cubicBezTo>
                    <a:lnTo>
                      <a:pt x="1172" y="64"/>
                    </a:lnTo>
                    <a:cubicBezTo>
                      <a:pt x="1172" y="64"/>
                      <a:pt x="1172" y="47"/>
                      <a:pt x="1184" y="25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837;p36">
                <a:extLst>
                  <a:ext uri="{FF2B5EF4-FFF2-40B4-BE49-F238E27FC236}">
                    <a16:creationId xmlns:a16="http://schemas.microsoft.com/office/drawing/2014/main" id="{A0C18D5A-C066-2FB9-BF2C-8D41EB850BDA}"/>
                  </a:ext>
                </a:extLst>
              </p:cNvPr>
              <p:cNvSpPr/>
              <p:nvPr/>
            </p:nvSpPr>
            <p:spPr>
              <a:xfrm>
                <a:off x="2898325" y="3238700"/>
                <a:ext cx="111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71" extrusionOk="0">
                    <a:moveTo>
                      <a:pt x="443" y="0"/>
                    </a:moveTo>
                    <a:lnTo>
                      <a:pt x="0" y="538"/>
                    </a:lnTo>
                    <a:cubicBezTo>
                      <a:pt x="0" y="538"/>
                      <a:pt x="0" y="538"/>
                      <a:pt x="0" y="570"/>
                    </a:cubicBez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38;p36">
                <a:extLst>
                  <a:ext uri="{FF2B5EF4-FFF2-40B4-BE49-F238E27FC236}">
                    <a16:creationId xmlns:a16="http://schemas.microsoft.com/office/drawing/2014/main" id="{9BE98AEE-5BD4-ED3E-0A06-398F17E7BAC4}"/>
                  </a:ext>
                </a:extLst>
              </p:cNvPr>
              <p:cNvSpPr/>
              <p:nvPr/>
            </p:nvSpPr>
            <p:spPr>
              <a:xfrm>
                <a:off x="2758975" y="3105675"/>
                <a:ext cx="9897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657" extrusionOk="0">
                    <a:moveTo>
                      <a:pt x="1584" y="1"/>
                    </a:moveTo>
                    <a:lnTo>
                      <a:pt x="444" y="1457"/>
                    </a:lnTo>
                    <a:cubicBezTo>
                      <a:pt x="0" y="2028"/>
                      <a:pt x="1330" y="3579"/>
                      <a:pt x="2787" y="4656"/>
                    </a:cubicBezTo>
                    <a:lnTo>
                      <a:pt x="3959" y="3199"/>
                    </a:lnTo>
                    <a:cubicBezTo>
                      <a:pt x="2566" y="2123"/>
                      <a:pt x="1235" y="602"/>
                      <a:pt x="158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39;p36">
                <a:extLst>
                  <a:ext uri="{FF2B5EF4-FFF2-40B4-BE49-F238E27FC236}">
                    <a16:creationId xmlns:a16="http://schemas.microsoft.com/office/drawing/2014/main" id="{BE1F9C6C-C353-63ED-5EE8-0690C7F34D8C}"/>
                  </a:ext>
                </a:extLst>
              </p:cNvPr>
              <p:cNvSpPr/>
              <p:nvPr/>
            </p:nvSpPr>
            <p:spPr>
              <a:xfrm>
                <a:off x="2768475" y="3141300"/>
                <a:ext cx="16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96" extrusionOk="0">
                    <a:moveTo>
                      <a:pt x="64" y="1"/>
                    </a:moveTo>
                    <a:lnTo>
                      <a:pt x="0" y="64"/>
                    </a:lnTo>
                    <a:lnTo>
                      <a:pt x="0" y="96"/>
                    </a:lnTo>
                    <a:lnTo>
                      <a:pt x="64" y="32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40;p36">
                <a:extLst>
                  <a:ext uri="{FF2B5EF4-FFF2-40B4-BE49-F238E27FC236}">
                    <a16:creationId xmlns:a16="http://schemas.microsoft.com/office/drawing/2014/main" id="{E0557526-C98D-A935-8A35-1D057A61C6A5}"/>
                  </a:ext>
                </a:extLst>
              </p:cNvPr>
              <p:cNvSpPr/>
              <p:nvPr/>
            </p:nvSpPr>
            <p:spPr>
              <a:xfrm>
                <a:off x="2758175" y="3142100"/>
                <a:ext cx="7050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295" extrusionOk="0">
                    <a:moveTo>
                      <a:pt x="476" y="0"/>
                    </a:moveTo>
                    <a:lnTo>
                      <a:pt x="412" y="64"/>
                    </a:lnTo>
                    <a:cubicBezTo>
                      <a:pt x="1" y="666"/>
                      <a:pt x="1331" y="2186"/>
                      <a:pt x="2756" y="3294"/>
                    </a:cubicBezTo>
                    <a:lnTo>
                      <a:pt x="2819" y="3199"/>
                    </a:lnTo>
                    <a:cubicBezTo>
                      <a:pt x="1362" y="2122"/>
                      <a:pt x="32" y="571"/>
                      <a:pt x="4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41;p36">
                <a:extLst>
                  <a:ext uri="{FF2B5EF4-FFF2-40B4-BE49-F238E27FC236}">
                    <a16:creationId xmlns:a16="http://schemas.microsoft.com/office/drawing/2014/main" id="{0719563D-EAFD-12DA-0B7A-B11F59F389D1}"/>
                  </a:ext>
                </a:extLst>
              </p:cNvPr>
              <p:cNvSpPr/>
              <p:nvPr/>
            </p:nvSpPr>
            <p:spPr>
              <a:xfrm>
                <a:off x="2572125" y="3227625"/>
                <a:ext cx="202700" cy="252575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10103" extrusionOk="0">
                    <a:moveTo>
                      <a:pt x="5524" y="1"/>
                    </a:moveTo>
                    <a:cubicBezTo>
                      <a:pt x="5348" y="1"/>
                      <a:pt x="5217" y="50"/>
                      <a:pt x="5131" y="158"/>
                    </a:cubicBezTo>
                    <a:lnTo>
                      <a:pt x="380" y="6207"/>
                    </a:lnTo>
                    <a:lnTo>
                      <a:pt x="349" y="6238"/>
                    </a:lnTo>
                    <a:cubicBezTo>
                      <a:pt x="64" y="6650"/>
                      <a:pt x="0" y="7220"/>
                      <a:pt x="285" y="7917"/>
                    </a:cubicBezTo>
                    <a:cubicBezTo>
                      <a:pt x="634" y="8740"/>
                      <a:pt x="1331" y="9564"/>
                      <a:pt x="2186" y="10102"/>
                    </a:cubicBezTo>
                    <a:lnTo>
                      <a:pt x="8108" y="2533"/>
                    </a:lnTo>
                    <a:cubicBezTo>
                      <a:pt x="8044" y="2502"/>
                      <a:pt x="7981" y="2470"/>
                      <a:pt x="7949" y="2407"/>
                    </a:cubicBezTo>
                    <a:cubicBezTo>
                      <a:pt x="7886" y="2375"/>
                      <a:pt x="7854" y="2343"/>
                      <a:pt x="7791" y="2312"/>
                    </a:cubicBezTo>
                    <a:cubicBezTo>
                      <a:pt x="6968" y="1646"/>
                      <a:pt x="6461" y="1076"/>
                      <a:pt x="6176" y="633"/>
                    </a:cubicBezTo>
                    <a:cubicBezTo>
                      <a:pt x="5986" y="411"/>
                      <a:pt x="5859" y="221"/>
                      <a:pt x="5796" y="31"/>
                    </a:cubicBezTo>
                    <a:cubicBezTo>
                      <a:pt x="5696" y="11"/>
                      <a:pt x="5605" y="1"/>
                      <a:pt x="5524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2;p36">
                <a:extLst>
                  <a:ext uri="{FF2B5EF4-FFF2-40B4-BE49-F238E27FC236}">
                    <a16:creationId xmlns:a16="http://schemas.microsoft.com/office/drawing/2014/main" id="{6477EE37-89F5-0F9A-9596-C764F41655E7}"/>
                  </a:ext>
                </a:extLst>
              </p:cNvPr>
              <p:cNvSpPr/>
              <p:nvPr/>
            </p:nvSpPr>
            <p:spPr>
              <a:xfrm>
                <a:off x="2840525" y="3318650"/>
                <a:ext cx="6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18" extrusionOk="0">
                    <a:moveTo>
                      <a:pt x="254" y="1"/>
                    </a:moveTo>
                    <a:cubicBezTo>
                      <a:pt x="225" y="1"/>
                      <a:pt x="222" y="1"/>
                      <a:pt x="222" y="24"/>
                    </a:cubicBezTo>
                    <a:lnTo>
                      <a:pt x="222" y="24"/>
                    </a:lnTo>
                    <a:cubicBezTo>
                      <a:pt x="236" y="9"/>
                      <a:pt x="246" y="1"/>
                      <a:pt x="254" y="1"/>
                    </a:cubicBezTo>
                    <a:close/>
                    <a:moveTo>
                      <a:pt x="222" y="24"/>
                    </a:moveTo>
                    <a:cubicBezTo>
                      <a:pt x="176" y="72"/>
                      <a:pt x="98" y="188"/>
                      <a:pt x="0" y="286"/>
                    </a:cubicBezTo>
                    <a:lnTo>
                      <a:pt x="0" y="317"/>
                    </a:lnTo>
                    <a:lnTo>
                      <a:pt x="222" y="32"/>
                    </a:lnTo>
                    <a:cubicBezTo>
                      <a:pt x="222" y="29"/>
                      <a:pt x="222" y="26"/>
                      <a:pt x="222" y="24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43;p36">
                <a:extLst>
                  <a:ext uri="{FF2B5EF4-FFF2-40B4-BE49-F238E27FC236}">
                    <a16:creationId xmlns:a16="http://schemas.microsoft.com/office/drawing/2014/main" id="{9FA84762-5097-ED4B-A240-CF875255DA80}"/>
                  </a:ext>
                </a:extLst>
              </p:cNvPr>
              <p:cNvSpPr/>
              <p:nvPr/>
            </p:nvSpPr>
            <p:spPr>
              <a:xfrm>
                <a:off x="2700375" y="3210175"/>
                <a:ext cx="16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857" extrusionOk="0">
                    <a:moveTo>
                      <a:pt x="634" y="1"/>
                    </a:moveTo>
                    <a:lnTo>
                      <a:pt x="1" y="856"/>
                    </a:lnTo>
                    <a:cubicBezTo>
                      <a:pt x="87" y="748"/>
                      <a:pt x="218" y="699"/>
                      <a:pt x="394" y="699"/>
                    </a:cubicBezTo>
                    <a:cubicBezTo>
                      <a:pt x="475" y="699"/>
                      <a:pt x="566" y="709"/>
                      <a:pt x="666" y="729"/>
                    </a:cubicBezTo>
                    <a:cubicBezTo>
                      <a:pt x="539" y="444"/>
                      <a:pt x="508" y="191"/>
                      <a:pt x="634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44;p36">
                <a:extLst>
                  <a:ext uri="{FF2B5EF4-FFF2-40B4-BE49-F238E27FC236}">
                    <a16:creationId xmlns:a16="http://schemas.microsoft.com/office/drawing/2014/main" id="{1D5C4732-CE97-C805-85A6-3A161C1A60E4}"/>
                  </a:ext>
                </a:extLst>
              </p:cNvPr>
              <p:cNvSpPr/>
              <p:nvPr/>
            </p:nvSpPr>
            <p:spPr>
              <a:xfrm>
                <a:off x="2717000" y="3228400"/>
                <a:ext cx="875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603" extrusionOk="0">
                    <a:moveTo>
                      <a:pt x="1" y="0"/>
                    </a:moveTo>
                    <a:cubicBezTo>
                      <a:pt x="64" y="190"/>
                      <a:pt x="191" y="380"/>
                      <a:pt x="349" y="602"/>
                    </a:cubicBezTo>
                    <a:cubicBezTo>
                      <a:pt x="223" y="380"/>
                      <a:pt x="128" y="190"/>
                      <a:pt x="64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45;p36">
                <a:extLst>
                  <a:ext uri="{FF2B5EF4-FFF2-40B4-BE49-F238E27FC236}">
                    <a16:creationId xmlns:a16="http://schemas.microsoft.com/office/drawing/2014/main" id="{CD08901A-EBFF-EDD1-EB5B-7D64003873D6}"/>
                  </a:ext>
                </a:extLst>
              </p:cNvPr>
              <p:cNvSpPr/>
              <p:nvPr/>
            </p:nvSpPr>
            <p:spPr>
              <a:xfrm>
                <a:off x="2770850" y="3287775"/>
                <a:ext cx="3975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8" extrusionOk="0">
                    <a:moveTo>
                      <a:pt x="0" y="1"/>
                    </a:moveTo>
                    <a:cubicBezTo>
                      <a:pt x="64" y="32"/>
                      <a:pt x="95" y="96"/>
                      <a:pt x="159" y="127"/>
                    </a:cubicBezTo>
                    <a:lnTo>
                      <a:pt x="159" y="127"/>
                    </a:lnTo>
                    <a:cubicBezTo>
                      <a:pt x="95" y="96"/>
                      <a:pt x="64" y="32"/>
                      <a:pt x="0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46;p36">
                <a:extLst>
                  <a:ext uri="{FF2B5EF4-FFF2-40B4-BE49-F238E27FC236}">
                    <a16:creationId xmlns:a16="http://schemas.microsoft.com/office/drawing/2014/main" id="{2B22404D-5B55-66D1-9F69-A827BD8FFBFD}"/>
                  </a:ext>
                </a:extLst>
              </p:cNvPr>
              <p:cNvSpPr/>
              <p:nvPr/>
            </p:nvSpPr>
            <p:spPr>
              <a:xfrm>
                <a:off x="2846050" y="3318650"/>
                <a:ext cx="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3" y="1"/>
                      <a:pt x="33" y="1"/>
                    </a:cubicBezTo>
                    <a:lnTo>
                      <a:pt x="33" y="1"/>
                    </a:lnTo>
                    <a:cubicBezTo>
                      <a:pt x="33" y="1"/>
                      <a:pt x="33" y="1"/>
                      <a:pt x="1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47;p36">
                <a:extLst>
                  <a:ext uri="{FF2B5EF4-FFF2-40B4-BE49-F238E27FC236}">
                    <a16:creationId xmlns:a16="http://schemas.microsoft.com/office/drawing/2014/main" id="{7BD34FC0-E566-DB59-05C7-16F0A2DB323D}"/>
                  </a:ext>
                </a:extLst>
              </p:cNvPr>
              <p:cNvSpPr/>
              <p:nvPr/>
            </p:nvSpPr>
            <p:spPr>
              <a:xfrm>
                <a:off x="2713050" y="3210175"/>
                <a:ext cx="55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730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191"/>
                      <a:pt x="32" y="413"/>
                      <a:pt x="159" y="729"/>
                    </a:cubicBezTo>
                    <a:lnTo>
                      <a:pt x="222" y="729"/>
                    </a:lnTo>
                    <a:cubicBezTo>
                      <a:pt x="32" y="254"/>
                      <a:pt x="127" y="1"/>
                      <a:pt x="127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848;p36">
                <a:extLst>
                  <a:ext uri="{FF2B5EF4-FFF2-40B4-BE49-F238E27FC236}">
                    <a16:creationId xmlns:a16="http://schemas.microsoft.com/office/drawing/2014/main" id="{2C7A65F5-AAD0-96F6-0C7E-CD17477D0530}"/>
                  </a:ext>
                </a:extLst>
              </p:cNvPr>
              <p:cNvSpPr/>
              <p:nvPr/>
            </p:nvSpPr>
            <p:spPr>
              <a:xfrm>
                <a:off x="2908600" y="2431125"/>
                <a:ext cx="632625" cy="807600"/>
              </a:xfrm>
              <a:custGeom>
                <a:avLst/>
                <a:gdLst/>
                <a:ahLst/>
                <a:cxnLst/>
                <a:rect l="l" t="t" r="r" b="b"/>
                <a:pathLst>
                  <a:path w="25305" h="32304" extrusionOk="0">
                    <a:moveTo>
                      <a:pt x="25304" y="1"/>
                    </a:moveTo>
                    <a:lnTo>
                      <a:pt x="1" y="32303"/>
                    </a:lnTo>
                    <a:lnTo>
                      <a:pt x="64" y="32240"/>
                    </a:lnTo>
                    <a:lnTo>
                      <a:pt x="253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849;p36">
                <a:extLst>
                  <a:ext uri="{FF2B5EF4-FFF2-40B4-BE49-F238E27FC236}">
                    <a16:creationId xmlns:a16="http://schemas.microsoft.com/office/drawing/2014/main" id="{90D65844-A729-6C47-2C88-1B65128A4743}"/>
                  </a:ext>
                </a:extLst>
              </p:cNvPr>
              <p:cNvSpPr/>
              <p:nvPr/>
            </p:nvSpPr>
            <p:spPr>
              <a:xfrm>
                <a:off x="2874575" y="3252950"/>
                <a:ext cx="229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72" extrusionOk="0">
                    <a:moveTo>
                      <a:pt x="918" y="0"/>
                    </a:moveTo>
                    <a:lnTo>
                      <a:pt x="190" y="919"/>
                    </a:lnTo>
                    <a:lnTo>
                      <a:pt x="0" y="1172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850;p36">
                <a:extLst>
                  <a:ext uri="{FF2B5EF4-FFF2-40B4-BE49-F238E27FC236}">
                    <a16:creationId xmlns:a16="http://schemas.microsoft.com/office/drawing/2014/main" id="{ED24F6F6-E74C-F31E-7AD5-6836D4E11B6B}"/>
                  </a:ext>
                </a:extLst>
              </p:cNvPr>
              <p:cNvSpPr/>
              <p:nvPr/>
            </p:nvSpPr>
            <p:spPr>
              <a:xfrm>
                <a:off x="2857925" y="2420050"/>
                <a:ext cx="683300" cy="817075"/>
              </a:xfrm>
              <a:custGeom>
                <a:avLst/>
                <a:gdLst/>
                <a:ahLst/>
                <a:cxnLst/>
                <a:rect l="l" t="t" r="r" b="b"/>
                <a:pathLst>
                  <a:path w="27332" h="32683" extrusionOk="0">
                    <a:moveTo>
                      <a:pt x="24323" y="0"/>
                    </a:moveTo>
                    <a:lnTo>
                      <a:pt x="1" y="30624"/>
                    </a:lnTo>
                    <a:cubicBezTo>
                      <a:pt x="902" y="31331"/>
                      <a:pt x="1860" y="31850"/>
                      <a:pt x="2441" y="31850"/>
                    </a:cubicBezTo>
                    <a:cubicBezTo>
                      <a:pt x="2616" y="31850"/>
                      <a:pt x="2756" y="31803"/>
                      <a:pt x="2851" y="31701"/>
                    </a:cubicBezTo>
                    <a:lnTo>
                      <a:pt x="2851" y="31701"/>
                    </a:lnTo>
                    <a:lnTo>
                      <a:pt x="2091" y="32683"/>
                    </a:lnTo>
                    <a:lnTo>
                      <a:pt x="27331" y="444"/>
                    </a:lnTo>
                    <a:lnTo>
                      <a:pt x="27331" y="444"/>
                    </a:lnTo>
                    <a:cubicBezTo>
                      <a:pt x="27032" y="557"/>
                      <a:pt x="26712" y="610"/>
                      <a:pt x="26383" y="610"/>
                    </a:cubicBezTo>
                    <a:cubicBezTo>
                      <a:pt x="25703" y="610"/>
                      <a:pt x="24984" y="385"/>
                      <a:pt x="24323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851;p36">
                <a:extLst>
                  <a:ext uri="{FF2B5EF4-FFF2-40B4-BE49-F238E27FC236}">
                    <a16:creationId xmlns:a16="http://schemas.microsoft.com/office/drawing/2014/main" id="{D866D167-64BE-F5A4-47D0-4BB79FD05ECB}"/>
                  </a:ext>
                </a:extLst>
              </p:cNvPr>
              <p:cNvSpPr/>
              <p:nvPr/>
            </p:nvSpPr>
            <p:spPr>
              <a:xfrm>
                <a:off x="2857925" y="2420050"/>
                <a:ext cx="683300" cy="817075"/>
              </a:xfrm>
              <a:custGeom>
                <a:avLst/>
                <a:gdLst/>
                <a:ahLst/>
                <a:cxnLst/>
                <a:rect l="l" t="t" r="r" b="b"/>
                <a:pathLst>
                  <a:path w="27332" h="32683" extrusionOk="0">
                    <a:moveTo>
                      <a:pt x="24323" y="0"/>
                    </a:moveTo>
                    <a:lnTo>
                      <a:pt x="1" y="30624"/>
                    </a:lnTo>
                    <a:cubicBezTo>
                      <a:pt x="902" y="31331"/>
                      <a:pt x="1860" y="31850"/>
                      <a:pt x="2441" y="31850"/>
                    </a:cubicBezTo>
                    <a:cubicBezTo>
                      <a:pt x="2616" y="31850"/>
                      <a:pt x="2756" y="31803"/>
                      <a:pt x="2851" y="31701"/>
                    </a:cubicBezTo>
                    <a:lnTo>
                      <a:pt x="2851" y="31701"/>
                    </a:lnTo>
                    <a:lnTo>
                      <a:pt x="2091" y="32683"/>
                    </a:lnTo>
                    <a:lnTo>
                      <a:pt x="27331" y="444"/>
                    </a:lnTo>
                    <a:lnTo>
                      <a:pt x="27331" y="444"/>
                    </a:lnTo>
                    <a:cubicBezTo>
                      <a:pt x="27032" y="557"/>
                      <a:pt x="26712" y="610"/>
                      <a:pt x="26383" y="610"/>
                    </a:cubicBezTo>
                    <a:cubicBezTo>
                      <a:pt x="25703" y="610"/>
                      <a:pt x="24984" y="385"/>
                      <a:pt x="24323" y="0"/>
                    </a:cubicBezTo>
                    <a:close/>
                  </a:path>
                </a:pathLst>
              </a:custGeom>
              <a:solidFill>
                <a:srgbClr val="E0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852;p36">
                <a:extLst>
                  <a:ext uri="{FF2B5EF4-FFF2-40B4-BE49-F238E27FC236}">
                    <a16:creationId xmlns:a16="http://schemas.microsoft.com/office/drawing/2014/main" id="{F57FAE52-4E03-E7E2-EC30-EAA7132BA87C}"/>
                  </a:ext>
                </a:extLst>
              </p:cNvPr>
              <p:cNvSpPr/>
              <p:nvPr/>
            </p:nvSpPr>
            <p:spPr>
              <a:xfrm>
                <a:off x="2879325" y="3252950"/>
                <a:ext cx="182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19" extrusionOk="0">
                    <a:moveTo>
                      <a:pt x="728" y="0"/>
                    </a:moveTo>
                    <a:lnTo>
                      <a:pt x="0" y="919"/>
                    </a:lnTo>
                    <a:lnTo>
                      <a:pt x="728" y="0"/>
                    </a:lnTo>
                    <a:cubicBezTo>
                      <a:pt x="728" y="0"/>
                      <a:pt x="728" y="0"/>
                      <a:pt x="728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853;p36">
                <a:extLst>
                  <a:ext uri="{FF2B5EF4-FFF2-40B4-BE49-F238E27FC236}">
                    <a16:creationId xmlns:a16="http://schemas.microsoft.com/office/drawing/2014/main" id="{35367587-1EE2-06CD-DBF6-A80A92D6911F}"/>
                  </a:ext>
                </a:extLst>
              </p:cNvPr>
              <p:cNvSpPr/>
              <p:nvPr/>
            </p:nvSpPr>
            <p:spPr>
              <a:xfrm>
                <a:off x="2879325" y="3252950"/>
                <a:ext cx="182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19" extrusionOk="0">
                    <a:moveTo>
                      <a:pt x="728" y="0"/>
                    </a:moveTo>
                    <a:lnTo>
                      <a:pt x="0" y="919"/>
                    </a:lnTo>
                    <a:lnTo>
                      <a:pt x="728" y="0"/>
                    </a:lnTo>
                    <a:cubicBezTo>
                      <a:pt x="728" y="0"/>
                      <a:pt x="728" y="0"/>
                      <a:pt x="7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854;p36">
                <a:extLst>
                  <a:ext uri="{FF2B5EF4-FFF2-40B4-BE49-F238E27FC236}">
                    <a16:creationId xmlns:a16="http://schemas.microsoft.com/office/drawing/2014/main" id="{BE22B37A-567B-A954-AA74-EE249491F0AF}"/>
                  </a:ext>
                </a:extLst>
              </p:cNvPr>
              <p:cNvSpPr/>
              <p:nvPr/>
            </p:nvSpPr>
            <p:spPr>
              <a:xfrm>
                <a:off x="2774800" y="3268775"/>
                <a:ext cx="62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059" extrusionOk="0">
                    <a:moveTo>
                      <a:pt x="697" y="0"/>
                    </a:moveTo>
                    <a:lnTo>
                      <a:pt x="1" y="887"/>
                    </a:lnTo>
                    <a:cubicBezTo>
                      <a:pt x="1299" y="1869"/>
                      <a:pt x="2091" y="2059"/>
                      <a:pt x="2503" y="2059"/>
                    </a:cubicBezTo>
                    <a:cubicBezTo>
                      <a:pt x="2344" y="1521"/>
                      <a:pt x="1584" y="729"/>
                      <a:pt x="697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855;p36">
                <a:extLst>
                  <a:ext uri="{FF2B5EF4-FFF2-40B4-BE49-F238E27FC236}">
                    <a16:creationId xmlns:a16="http://schemas.microsoft.com/office/drawing/2014/main" id="{24951324-2DF8-2707-E923-6747EDA8883C}"/>
                  </a:ext>
                </a:extLst>
              </p:cNvPr>
              <p:cNvSpPr/>
              <p:nvPr/>
            </p:nvSpPr>
            <p:spPr>
              <a:xfrm>
                <a:off x="2774800" y="3268775"/>
                <a:ext cx="62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059" extrusionOk="0">
                    <a:moveTo>
                      <a:pt x="697" y="0"/>
                    </a:moveTo>
                    <a:lnTo>
                      <a:pt x="1" y="887"/>
                    </a:lnTo>
                    <a:cubicBezTo>
                      <a:pt x="1299" y="1869"/>
                      <a:pt x="2091" y="2059"/>
                      <a:pt x="2503" y="2059"/>
                    </a:cubicBezTo>
                    <a:cubicBezTo>
                      <a:pt x="2344" y="1521"/>
                      <a:pt x="1584" y="729"/>
                      <a:pt x="6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856;p36">
                <a:extLst>
                  <a:ext uri="{FF2B5EF4-FFF2-40B4-BE49-F238E27FC236}">
                    <a16:creationId xmlns:a16="http://schemas.microsoft.com/office/drawing/2014/main" id="{103BD2F6-A28B-684E-E058-85E1CD362B57}"/>
                  </a:ext>
                </a:extLst>
              </p:cNvPr>
              <p:cNvSpPr/>
              <p:nvPr/>
            </p:nvSpPr>
            <p:spPr>
              <a:xfrm>
                <a:off x="2867425" y="3289350"/>
                <a:ext cx="24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65" extrusionOk="0">
                    <a:moveTo>
                      <a:pt x="64" y="1"/>
                    </a:moveTo>
                    <a:lnTo>
                      <a:pt x="1" y="64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857;p36">
                <a:extLst>
                  <a:ext uri="{FF2B5EF4-FFF2-40B4-BE49-F238E27FC236}">
                    <a16:creationId xmlns:a16="http://schemas.microsoft.com/office/drawing/2014/main" id="{B828C231-36A2-E86F-2575-B4224E51FB81}"/>
                  </a:ext>
                </a:extLst>
              </p:cNvPr>
              <p:cNvSpPr/>
              <p:nvPr/>
            </p:nvSpPr>
            <p:spPr>
              <a:xfrm>
                <a:off x="2867425" y="3289350"/>
                <a:ext cx="240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65" extrusionOk="0">
                    <a:moveTo>
                      <a:pt x="64" y="1"/>
                    </a:moveTo>
                    <a:lnTo>
                      <a:pt x="1" y="64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858;p36">
                <a:extLst>
                  <a:ext uri="{FF2B5EF4-FFF2-40B4-BE49-F238E27FC236}">
                    <a16:creationId xmlns:a16="http://schemas.microsoft.com/office/drawing/2014/main" id="{C070D1AD-D175-4587-D70E-FD5C2F5D683E}"/>
                  </a:ext>
                </a:extLst>
              </p:cNvPr>
              <p:cNvSpPr/>
              <p:nvPr/>
            </p:nvSpPr>
            <p:spPr>
              <a:xfrm>
                <a:off x="2791425" y="3261650"/>
                <a:ext cx="776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4" extrusionOk="0">
                    <a:moveTo>
                      <a:pt x="3104" y="1109"/>
                    </a:moveTo>
                    <a:lnTo>
                      <a:pt x="3064" y="1149"/>
                    </a:lnTo>
                    <a:lnTo>
                      <a:pt x="3064" y="1149"/>
                    </a:lnTo>
                    <a:cubicBezTo>
                      <a:pt x="3079" y="1137"/>
                      <a:pt x="3092" y="1123"/>
                      <a:pt x="3104" y="1109"/>
                    </a:cubicBezTo>
                    <a:close/>
                    <a:moveTo>
                      <a:pt x="254" y="0"/>
                    </a:moveTo>
                    <a:lnTo>
                      <a:pt x="1" y="285"/>
                    </a:lnTo>
                    <a:cubicBezTo>
                      <a:pt x="919" y="1014"/>
                      <a:pt x="1679" y="1806"/>
                      <a:pt x="1838" y="2344"/>
                    </a:cubicBezTo>
                    <a:cubicBezTo>
                      <a:pt x="2028" y="2344"/>
                      <a:pt x="2154" y="2312"/>
                      <a:pt x="2186" y="2281"/>
                    </a:cubicBezTo>
                    <a:lnTo>
                      <a:pt x="3041" y="1172"/>
                    </a:lnTo>
                    <a:lnTo>
                      <a:pt x="3064" y="1149"/>
                    </a:lnTo>
                    <a:lnTo>
                      <a:pt x="3064" y="1149"/>
                    </a:lnTo>
                    <a:cubicBezTo>
                      <a:pt x="2981" y="1221"/>
                      <a:pt x="2865" y="1254"/>
                      <a:pt x="2725" y="1254"/>
                    </a:cubicBezTo>
                    <a:cubicBezTo>
                      <a:pt x="2159" y="1254"/>
                      <a:pt x="1187" y="713"/>
                      <a:pt x="254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859;p36">
                <a:extLst>
                  <a:ext uri="{FF2B5EF4-FFF2-40B4-BE49-F238E27FC236}">
                    <a16:creationId xmlns:a16="http://schemas.microsoft.com/office/drawing/2014/main" id="{C29E11B0-205F-82F2-5EA5-B58BE4672556}"/>
                  </a:ext>
                </a:extLst>
              </p:cNvPr>
              <p:cNvSpPr/>
              <p:nvPr/>
            </p:nvSpPr>
            <p:spPr>
              <a:xfrm>
                <a:off x="2791425" y="3261650"/>
                <a:ext cx="776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4" extrusionOk="0">
                    <a:moveTo>
                      <a:pt x="3104" y="1109"/>
                    </a:moveTo>
                    <a:lnTo>
                      <a:pt x="3064" y="1149"/>
                    </a:lnTo>
                    <a:lnTo>
                      <a:pt x="3064" y="1149"/>
                    </a:lnTo>
                    <a:cubicBezTo>
                      <a:pt x="3079" y="1137"/>
                      <a:pt x="3092" y="1123"/>
                      <a:pt x="3104" y="1109"/>
                    </a:cubicBezTo>
                    <a:close/>
                    <a:moveTo>
                      <a:pt x="254" y="0"/>
                    </a:moveTo>
                    <a:lnTo>
                      <a:pt x="1" y="285"/>
                    </a:lnTo>
                    <a:cubicBezTo>
                      <a:pt x="919" y="1014"/>
                      <a:pt x="1679" y="1806"/>
                      <a:pt x="1838" y="2344"/>
                    </a:cubicBezTo>
                    <a:cubicBezTo>
                      <a:pt x="2028" y="2344"/>
                      <a:pt x="2154" y="2312"/>
                      <a:pt x="2186" y="2281"/>
                    </a:cubicBezTo>
                    <a:lnTo>
                      <a:pt x="3041" y="1172"/>
                    </a:lnTo>
                    <a:lnTo>
                      <a:pt x="3064" y="1149"/>
                    </a:lnTo>
                    <a:lnTo>
                      <a:pt x="3064" y="1149"/>
                    </a:lnTo>
                    <a:cubicBezTo>
                      <a:pt x="2981" y="1221"/>
                      <a:pt x="2865" y="1254"/>
                      <a:pt x="2725" y="1254"/>
                    </a:cubicBezTo>
                    <a:cubicBezTo>
                      <a:pt x="2159" y="1254"/>
                      <a:pt x="1187" y="713"/>
                      <a:pt x="2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860;p36">
                <a:extLst>
                  <a:ext uri="{FF2B5EF4-FFF2-40B4-BE49-F238E27FC236}">
                    <a16:creationId xmlns:a16="http://schemas.microsoft.com/office/drawing/2014/main" id="{8B85D516-900F-4218-3B7C-DC016DD81892}"/>
                  </a:ext>
                </a:extLst>
              </p:cNvPr>
              <p:cNvSpPr/>
              <p:nvPr/>
            </p:nvSpPr>
            <p:spPr>
              <a:xfrm>
                <a:off x="2871400" y="3276800"/>
                <a:ext cx="7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7" extrusionOk="0">
                    <a:moveTo>
                      <a:pt x="290" y="0"/>
                    </a:moveTo>
                    <a:lnTo>
                      <a:pt x="127" y="218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32" y="345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861;p36">
                <a:extLst>
                  <a:ext uri="{FF2B5EF4-FFF2-40B4-BE49-F238E27FC236}">
                    <a16:creationId xmlns:a16="http://schemas.microsoft.com/office/drawing/2014/main" id="{E7B8346C-378F-C3CA-8D67-F27C308AEB9D}"/>
                  </a:ext>
                </a:extLst>
              </p:cNvPr>
              <p:cNvSpPr/>
              <p:nvPr/>
            </p:nvSpPr>
            <p:spPr>
              <a:xfrm>
                <a:off x="2871400" y="3276800"/>
                <a:ext cx="7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7" extrusionOk="0">
                    <a:moveTo>
                      <a:pt x="290" y="0"/>
                    </a:moveTo>
                    <a:lnTo>
                      <a:pt x="127" y="218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32" y="345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4" name="Google Shape;862;p36">
                <a:extLst>
                  <a:ext uri="{FF2B5EF4-FFF2-40B4-BE49-F238E27FC236}">
                    <a16:creationId xmlns:a16="http://schemas.microsoft.com/office/drawing/2014/main" id="{C00C8084-197D-AA43-CF35-38C1547A3347}"/>
                  </a:ext>
                </a:extLst>
              </p:cNvPr>
              <p:cNvSpPr/>
              <p:nvPr/>
            </p:nvSpPr>
            <p:spPr>
              <a:xfrm>
                <a:off x="2871400" y="3276800"/>
                <a:ext cx="7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7" extrusionOk="0">
                    <a:moveTo>
                      <a:pt x="290" y="0"/>
                    </a:moveTo>
                    <a:lnTo>
                      <a:pt x="127" y="218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32" y="345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" name="Google Shape;863;p36">
                <a:extLst>
                  <a:ext uri="{FF2B5EF4-FFF2-40B4-BE49-F238E27FC236}">
                    <a16:creationId xmlns:a16="http://schemas.microsoft.com/office/drawing/2014/main" id="{6FA000DD-AB5F-F357-D08D-0BD9D05DF589}"/>
                  </a:ext>
                </a:extLst>
              </p:cNvPr>
              <p:cNvSpPr/>
              <p:nvPr/>
            </p:nvSpPr>
            <p:spPr>
              <a:xfrm>
                <a:off x="2869025" y="3285400"/>
                <a:ext cx="317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59" extrusionOk="0">
                    <a:moveTo>
                      <a:pt x="127" y="1"/>
                    </a:moveTo>
                    <a:lnTo>
                      <a:pt x="95" y="32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127" y="1"/>
                    </a:lnTo>
                    <a:close/>
                    <a:moveTo>
                      <a:pt x="85" y="53"/>
                    </a:moveTo>
                    <a:lnTo>
                      <a:pt x="0" y="159"/>
                    </a:lnTo>
                    <a:lnTo>
                      <a:pt x="32" y="159"/>
                    </a:lnTo>
                    <a:lnTo>
                      <a:pt x="85" y="53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" name="Google Shape;864;p36">
                <a:extLst>
                  <a:ext uri="{FF2B5EF4-FFF2-40B4-BE49-F238E27FC236}">
                    <a16:creationId xmlns:a16="http://schemas.microsoft.com/office/drawing/2014/main" id="{C3425CC2-C9B2-909B-5594-3C7CCA8563AC}"/>
                  </a:ext>
                </a:extLst>
              </p:cNvPr>
              <p:cNvSpPr/>
              <p:nvPr/>
            </p:nvSpPr>
            <p:spPr>
              <a:xfrm>
                <a:off x="2869025" y="3285400"/>
                <a:ext cx="317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59" extrusionOk="0">
                    <a:moveTo>
                      <a:pt x="127" y="1"/>
                    </a:moveTo>
                    <a:lnTo>
                      <a:pt x="95" y="32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127" y="1"/>
                    </a:lnTo>
                    <a:close/>
                    <a:moveTo>
                      <a:pt x="85" y="53"/>
                    </a:moveTo>
                    <a:lnTo>
                      <a:pt x="0" y="159"/>
                    </a:lnTo>
                    <a:lnTo>
                      <a:pt x="32" y="159"/>
                    </a:lnTo>
                    <a:lnTo>
                      <a:pt x="85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" name="Google Shape;865;p36">
                <a:extLst>
                  <a:ext uri="{FF2B5EF4-FFF2-40B4-BE49-F238E27FC236}">
                    <a16:creationId xmlns:a16="http://schemas.microsoft.com/office/drawing/2014/main" id="{36400C95-43A1-0915-DF67-A0C67AC9D98E}"/>
                  </a:ext>
                </a:extLst>
              </p:cNvPr>
              <p:cNvSpPr/>
              <p:nvPr/>
            </p:nvSpPr>
            <p:spPr>
              <a:xfrm>
                <a:off x="2869025" y="3285400"/>
                <a:ext cx="317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59" extrusionOk="0">
                    <a:moveTo>
                      <a:pt x="127" y="1"/>
                    </a:moveTo>
                    <a:lnTo>
                      <a:pt x="95" y="32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127" y="1"/>
                    </a:lnTo>
                    <a:close/>
                    <a:moveTo>
                      <a:pt x="85" y="53"/>
                    </a:moveTo>
                    <a:lnTo>
                      <a:pt x="0" y="159"/>
                    </a:lnTo>
                    <a:lnTo>
                      <a:pt x="32" y="159"/>
                    </a:lnTo>
                    <a:lnTo>
                      <a:pt x="8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" name="Google Shape;866;p36">
                <a:extLst>
                  <a:ext uri="{FF2B5EF4-FFF2-40B4-BE49-F238E27FC236}">
                    <a16:creationId xmlns:a16="http://schemas.microsoft.com/office/drawing/2014/main" id="{AD4B3434-274A-19ED-09BE-E4A1CF081D91}"/>
                  </a:ext>
                </a:extLst>
              </p:cNvPr>
              <p:cNvSpPr/>
              <p:nvPr/>
            </p:nvSpPr>
            <p:spPr>
              <a:xfrm>
                <a:off x="2797775" y="3224450"/>
                <a:ext cx="997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742" extrusionOk="0">
                    <a:moveTo>
                      <a:pt x="1172" y="0"/>
                    </a:moveTo>
                    <a:lnTo>
                      <a:pt x="285" y="1077"/>
                    </a:lnTo>
                    <a:lnTo>
                      <a:pt x="253" y="1172"/>
                    </a:lnTo>
                    <a:lnTo>
                      <a:pt x="0" y="1488"/>
                    </a:lnTo>
                    <a:cubicBezTo>
                      <a:pt x="933" y="2201"/>
                      <a:pt x="1905" y="2742"/>
                      <a:pt x="2486" y="2742"/>
                    </a:cubicBezTo>
                    <a:cubicBezTo>
                      <a:pt x="2654" y="2742"/>
                      <a:pt x="2790" y="2696"/>
                      <a:pt x="2882" y="2597"/>
                    </a:cubicBezTo>
                    <a:lnTo>
                      <a:pt x="2977" y="2439"/>
                    </a:lnTo>
                    <a:lnTo>
                      <a:pt x="3294" y="2059"/>
                    </a:lnTo>
                    <a:lnTo>
                      <a:pt x="3990" y="1140"/>
                    </a:lnTo>
                    <a:lnTo>
                      <a:pt x="3990" y="1140"/>
                    </a:lnTo>
                    <a:cubicBezTo>
                      <a:pt x="3900" y="1217"/>
                      <a:pt x="3778" y="1253"/>
                      <a:pt x="3630" y="1253"/>
                    </a:cubicBezTo>
                    <a:cubicBezTo>
                      <a:pt x="3050" y="1253"/>
                      <a:pt x="2081" y="707"/>
                      <a:pt x="1172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" name="Google Shape;867;p36">
                <a:extLst>
                  <a:ext uri="{FF2B5EF4-FFF2-40B4-BE49-F238E27FC236}">
                    <a16:creationId xmlns:a16="http://schemas.microsoft.com/office/drawing/2014/main" id="{B0B27074-1B8E-F2C9-54AB-231C601966B7}"/>
                  </a:ext>
                </a:extLst>
              </p:cNvPr>
              <p:cNvSpPr/>
              <p:nvPr/>
            </p:nvSpPr>
            <p:spPr>
              <a:xfrm>
                <a:off x="2897525" y="3237100"/>
                <a:ext cx="1270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635" extrusionOk="0">
                    <a:moveTo>
                      <a:pt x="507" y="1"/>
                    </a:moveTo>
                    <a:lnTo>
                      <a:pt x="444" y="6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507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" name="Google Shape;868;p36">
                <a:extLst>
                  <a:ext uri="{FF2B5EF4-FFF2-40B4-BE49-F238E27FC236}">
                    <a16:creationId xmlns:a16="http://schemas.microsoft.com/office/drawing/2014/main" id="{A076D287-93E9-4D06-30B1-33219D715E73}"/>
                  </a:ext>
                </a:extLst>
              </p:cNvPr>
              <p:cNvSpPr/>
              <p:nvPr/>
            </p:nvSpPr>
            <p:spPr>
              <a:xfrm>
                <a:off x="2897525" y="3237100"/>
                <a:ext cx="1270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635" extrusionOk="0">
                    <a:moveTo>
                      <a:pt x="507" y="1"/>
                    </a:moveTo>
                    <a:lnTo>
                      <a:pt x="444" y="6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50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" name="Google Shape;869;p36">
                <a:extLst>
                  <a:ext uri="{FF2B5EF4-FFF2-40B4-BE49-F238E27FC236}">
                    <a16:creationId xmlns:a16="http://schemas.microsoft.com/office/drawing/2014/main" id="{47D682A0-5BB3-5BF5-7CB1-51771ADA046D}"/>
                  </a:ext>
                </a:extLst>
              </p:cNvPr>
              <p:cNvSpPr/>
              <p:nvPr/>
            </p:nvSpPr>
            <p:spPr>
              <a:xfrm>
                <a:off x="2828650" y="3185650"/>
                <a:ext cx="99775" cy="681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727" extrusionOk="0">
                    <a:moveTo>
                      <a:pt x="1172" y="0"/>
                    </a:moveTo>
                    <a:lnTo>
                      <a:pt x="0" y="1457"/>
                    </a:lnTo>
                    <a:cubicBezTo>
                      <a:pt x="922" y="2185"/>
                      <a:pt x="1881" y="2727"/>
                      <a:pt x="2451" y="2727"/>
                    </a:cubicBezTo>
                    <a:cubicBezTo>
                      <a:pt x="2624" y="2727"/>
                      <a:pt x="2762" y="2677"/>
                      <a:pt x="2850" y="2565"/>
                    </a:cubicBezTo>
                    <a:lnTo>
                      <a:pt x="2850" y="2565"/>
                    </a:lnTo>
                    <a:lnTo>
                      <a:pt x="2755" y="2692"/>
                    </a:lnTo>
                    <a:lnTo>
                      <a:pt x="2755" y="2692"/>
                    </a:lnTo>
                    <a:lnTo>
                      <a:pt x="3262" y="2059"/>
                    </a:lnTo>
                    <a:lnTo>
                      <a:pt x="3990" y="1077"/>
                    </a:lnTo>
                    <a:lnTo>
                      <a:pt x="3990" y="1077"/>
                    </a:lnTo>
                    <a:cubicBezTo>
                      <a:pt x="3903" y="1179"/>
                      <a:pt x="3768" y="1226"/>
                      <a:pt x="3598" y="1226"/>
                    </a:cubicBezTo>
                    <a:cubicBezTo>
                      <a:pt x="3031" y="1226"/>
                      <a:pt x="2073" y="707"/>
                      <a:pt x="1172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870;p36">
                <a:extLst>
                  <a:ext uri="{FF2B5EF4-FFF2-40B4-BE49-F238E27FC236}">
                    <a16:creationId xmlns:a16="http://schemas.microsoft.com/office/drawing/2014/main" id="{66802E85-08B3-55AA-FDF9-C1D038FD9FDC}"/>
                  </a:ext>
                </a:extLst>
              </p:cNvPr>
              <p:cNvSpPr/>
              <p:nvPr/>
            </p:nvSpPr>
            <p:spPr>
              <a:xfrm>
                <a:off x="2828650" y="3185650"/>
                <a:ext cx="99775" cy="681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727" extrusionOk="0">
                    <a:moveTo>
                      <a:pt x="1172" y="0"/>
                    </a:moveTo>
                    <a:lnTo>
                      <a:pt x="0" y="1457"/>
                    </a:lnTo>
                    <a:cubicBezTo>
                      <a:pt x="922" y="2185"/>
                      <a:pt x="1881" y="2727"/>
                      <a:pt x="2451" y="2727"/>
                    </a:cubicBezTo>
                    <a:cubicBezTo>
                      <a:pt x="2624" y="2727"/>
                      <a:pt x="2762" y="2677"/>
                      <a:pt x="2850" y="2565"/>
                    </a:cubicBezTo>
                    <a:lnTo>
                      <a:pt x="2850" y="2565"/>
                    </a:lnTo>
                    <a:lnTo>
                      <a:pt x="2755" y="2692"/>
                    </a:lnTo>
                    <a:lnTo>
                      <a:pt x="2755" y="2692"/>
                    </a:lnTo>
                    <a:lnTo>
                      <a:pt x="3262" y="2059"/>
                    </a:lnTo>
                    <a:lnTo>
                      <a:pt x="3990" y="1077"/>
                    </a:lnTo>
                    <a:lnTo>
                      <a:pt x="3990" y="1077"/>
                    </a:lnTo>
                    <a:cubicBezTo>
                      <a:pt x="3903" y="1179"/>
                      <a:pt x="3768" y="1226"/>
                      <a:pt x="3598" y="1226"/>
                    </a:cubicBezTo>
                    <a:cubicBezTo>
                      <a:pt x="3031" y="1226"/>
                      <a:pt x="2073" y="707"/>
                      <a:pt x="1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871;p36">
                <a:extLst>
                  <a:ext uri="{FF2B5EF4-FFF2-40B4-BE49-F238E27FC236}">
                    <a16:creationId xmlns:a16="http://schemas.microsoft.com/office/drawing/2014/main" id="{94D709A8-7091-D297-98D7-1A0CA10639D3}"/>
                  </a:ext>
                </a:extLst>
              </p:cNvPr>
              <p:cNvSpPr/>
              <p:nvPr/>
            </p:nvSpPr>
            <p:spPr>
              <a:xfrm>
                <a:off x="2827050" y="3222075"/>
                <a:ext cx="728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348" extrusionOk="0">
                    <a:moveTo>
                      <a:pt x="64" y="0"/>
                    </a:moveTo>
                    <a:lnTo>
                      <a:pt x="1" y="95"/>
                    </a:lnTo>
                    <a:cubicBezTo>
                      <a:pt x="910" y="802"/>
                      <a:pt x="1879" y="1348"/>
                      <a:pt x="2459" y="1348"/>
                    </a:cubicBezTo>
                    <a:cubicBezTo>
                      <a:pt x="2607" y="1348"/>
                      <a:pt x="2729" y="1312"/>
                      <a:pt x="2819" y="1235"/>
                    </a:cubicBezTo>
                    <a:lnTo>
                      <a:pt x="2914" y="1108"/>
                    </a:lnTo>
                    <a:lnTo>
                      <a:pt x="2914" y="1108"/>
                    </a:lnTo>
                    <a:cubicBezTo>
                      <a:pt x="2826" y="1220"/>
                      <a:pt x="2688" y="1270"/>
                      <a:pt x="2515" y="1270"/>
                    </a:cubicBezTo>
                    <a:cubicBezTo>
                      <a:pt x="1945" y="1270"/>
                      <a:pt x="986" y="728"/>
                      <a:pt x="64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872;p36">
                <a:extLst>
                  <a:ext uri="{FF2B5EF4-FFF2-40B4-BE49-F238E27FC236}">
                    <a16:creationId xmlns:a16="http://schemas.microsoft.com/office/drawing/2014/main" id="{AD3601F0-FC2D-B8BE-F41B-5353689F1383}"/>
                  </a:ext>
                </a:extLst>
              </p:cNvPr>
              <p:cNvSpPr/>
              <p:nvPr/>
            </p:nvSpPr>
            <p:spPr>
              <a:xfrm>
                <a:off x="2827050" y="3222075"/>
                <a:ext cx="728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348" extrusionOk="0">
                    <a:moveTo>
                      <a:pt x="64" y="0"/>
                    </a:moveTo>
                    <a:lnTo>
                      <a:pt x="1" y="95"/>
                    </a:lnTo>
                    <a:cubicBezTo>
                      <a:pt x="910" y="802"/>
                      <a:pt x="1879" y="1348"/>
                      <a:pt x="2459" y="1348"/>
                    </a:cubicBezTo>
                    <a:cubicBezTo>
                      <a:pt x="2607" y="1348"/>
                      <a:pt x="2729" y="1312"/>
                      <a:pt x="2819" y="1235"/>
                    </a:cubicBezTo>
                    <a:lnTo>
                      <a:pt x="2914" y="1108"/>
                    </a:lnTo>
                    <a:lnTo>
                      <a:pt x="2914" y="1108"/>
                    </a:lnTo>
                    <a:cubicBezTo>
                      <a:pt x="2826" y="1220"/>
                      <a:pt x="2688" y="1270"/>
                      <a:pt x="2515" y="1270"/>
                    </a:cubicBezTo>
                    <a:cubicBezTo>
                      <a:pt x="1945" y="1270"/>
                      <a:pt x="986" y="728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" name="Google Shape;873;p36">
                <a:extLst>
                  <a:ext uri="{FF2B5EF4-FFF2-40B4-BE49-F238E27FC236}">
                    <a16:creationId xmlns:a16="http://schemas.microsoft.com/office/drawing/2014/main" id="{9C2C0C28-3337-33FB-E86E-C2308552329F}"/>
                  </a:ext>
                </a:extLst>
              </p:cNvPr>
              <p:cNvSpPr/>
              <p:nvPr/>
            </p:nvSpPr>
            <p:spPr>
              <a:xfrm>
                <a:off x="2626750" y="3290950"/>
                <a:ext cx="219325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8380" extrusionOk="0">
                    <a:moveTo>
                      <a:pt x="5891" y="0"/>
                    </a:moveTo>
                    <a:lnTo>
                      <a:pt x="1" y="7569"/>
                    </a:lnTo>
                    <a:cubicBezTo>
                      <a:pt x="571" y="7981"/>
                      <a:pt x="1236" y="8266"/>
                      <a:pt x="1869" y="8361"/>
                    </a:cubicBezTo>
                    <a:cubicBezTo>
                      <a:pt x="1993" y="8373"/>
                      <a:pt x="2113" y="8380"/>
                      <a:pt x="2227" y="8380"/>
                    </a:cubicBezTo>
                    <a:cubicBezTo>
                      <a:pt x="2694" y="8380"/>
                      <a:pt x="3071" y="8273"/>
                      <a:pt x="3326" y="8044"/>
                    </a:cubicBezTo>
                    <a:lnTo>
                      <a:pt x="3643" y="7664"/>
                    </a:lnTo>
                    <a:lnTo>
                      <a:pt x="8361" y="1647"/>
                    </a:lnTo>
                    <a:cubicBezTo>
                      <a:pt x="8361" y="1647"/>
                      <a:pt x="8456" y="1520"/>
                      <a:pt x="8551" y="1425"/>
                    </a:cubicBezTo>
                    <a:lnTo>
                      <a:pt x="8773" y="1140"/>
                    </a:lnTo>
                    <a:lnTo>
                      <a:pt x="8741" y="1140"/>
                    </a:lnTo>
                    <a:lnTo>
                      <a:pt x="8401" y="1566"/>
                    </a:lnTo>
                    <a:lnTo>
                      <a:pt x="8401" y="1566"/>
                    </a:lnTo>
                    <a:cubicBezTo>
                      <a:pt x="8455" y="1479"/>
                      <a:pt x="8451" y="1373"/>
                      <a:pt x="8425" y="1267"/>
                    </a:cubicBezTo>
                    <a:lnTo>
                      <a:pt x="8425" y="1267"/>
                    </a:lnTo>
                    <a:cubicBezTo>
                      <a:pt x="8409" y="1268"/>
                      <a:pt x="8394" y="1268"/>
                      <a:pt x="8378" y="1268"/>
                    </a:cubicBezTo>
                    <a:cubicBezTo>
                      <a:pt x="7801" y="1268"/>
                      <a:pt x="6816" y="709"/>
                      <a:pt x="5891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" name="Google Shape;874;p36">
                <a:extLst>
                  <a:ext uri="{FF2B5EF4-FFF2-40B4-BE49-F238E27FC236}">
                    <a16:creationId xmlns:a16="http://schemas.microsoft.com/office/drawing/2014/main" id="{C88DF3C6-650C-023F-EAE3-AD25D24C92C8}"/>
                  </a:ext>
                </a:extLst>
              </p:cNvPr>
              <p:cNvSpPr/>
              <p:nvPr/>
            </p:nvSpPr>
            <p:spPr>
              <a:xfrm>
                <a:off x="2626750" y="3290950"/>
                <a:ext cx="219325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8380" extrusionOk="0">
                    <a:moveTo>
                      <a:pt x="5891" y="0"/>
                    </a:moveTo>
                    <a:lnTo>
                      <a:pt x="1" y="7569"/>
                    </a:lnTo>
                    <a:cubicBezTo>
                      <a:pt x="571" y="7981"/>
                      <a:pt x="1236" y="8266"/>
                      <a:pt x="1869" y="8361"/>
                    </a:cubicBezTo>
                    <a:cubicBezTo>
                      <a:pt x="1993" y="8373"/>
                      <a:pt x="2113" y="8380"/>
                      <a:pt x="2227" y="8380"/>
                    </a:cubicBezTo>
                    <a:cubicBezTo>
                      <a:pt x="2694" y="8380"/>
                      <a:pt x="3071" y="8273"/>
                      <a:pt x="3326" y="8044"/>
                    </a:cubicBezTo>
                    <a:lnTo>
                      <a:pt x="3643" y="7664"/>
                    </a:lnTo>
                    <a:lnTo>
                      <a:pt x="8361" y="1647"/>
                    </a:lnTo>
                    <a:cubicBezTo>
                      <a:pt x="8361" y="1647"/>
                      <a:pt x="8456" y="1520"/>
                      <a:pt x="8551" y="1425"/>
                    </a:cubicBezTo>
                    <a:lnTo>
                      <a:pt x="8773" y="1140"/>
                    </a:lnTo>
                    <a:lnTo>
                      <a:pt x="8741" y="1140"/>
                    </a:lnTo>
                    <a:lnTo>
                      <a:pt x="8401" y="1566"/>
                    </a:lnTo>
                    <a:lnTo>
                      <a:pt x="8401" y="1566"/>
                    </a:lnTo>
                    <a:cubicBezTo>
                      <a:pt x="8455" y="1479"/>
                      <a:pt x="8451" y="1373"/>
                      <a:pt x="8425" y="1267"/>
                    </a:cubicBezTo>
                    <a:lnTo>
                      <a:pt x="8425" y="1267"/>
                    </a:lnTo>
                    <a:cubicBezTo>
                      <a:pt x="8409" y="1268"/>
                      <a:pt x="8394" y="1268"/>
                      <a:pt x="8378" y="1268"/>
                    </a:cubicBezTo>
                    <a:cubicBezTo>
                      <a:pt x="7801" y="1268"/>
                      <a:pt x="6816" y="709"/>
                      <a:pt x="5891" y="0"/>
                    </a:cubicBezTo>
                    <a:close/>
                  </a:path>
                </a:pathLst>
              </a:custGeom>
              <a:solidFill>
                <a:srgbClr val="E0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" name="Google Shape;875;p36">
                <a:extLst>
                  <a:ext uri="{FF2B5EF4-FFF2-40B4-BE49-F238E27FC236}">
                    <a16:creationId xmlns:a16="http://schemas.microsoft.com/office/drawing/2014/main" id="{42E84D4E-2352-A856-2F4C-0DF6645BFD97}"/>
                  </a:ext>
                </a:extLst>
              </p:cNvPr>
              <p:cNvSpPr/>
              <p:nvPr/>
            </p:nvSpPr>
            <p:spPr>
              <a:xfrm>
                <a:off x="2835775" y="3319450"/>
                <a:ext cx="9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76" extrusionOk="0">
                    <a:moveTo>
                      <a:pt x="380" y="0"/>
                    </a:moveTo>
                    <a:cubicBezTo>
                      <a:pt x="317" y="64"/>
                      <a:pt x="190" y="95"/>
                      <a:pt x="64" y="127"/>
                    </a:cubicBezTo>
                    <a:cubicBezTo>
                      <a:pt x="90" y="233"/>
                      <a:pt x="94" y="339"/>
                      <a:pt x="40" y="426"/>
                    </a:cubicBezTo>
                    <a:lnTo>
                      <a:pt x="40" y="426"/>
                    </a:lnTo>
                    <a:lnTo>
                      <a:pt x="380" y="0"/>
                    </a:lnTo>
                    <a:close/>
                    <a:moveTo>
                      <a:pt x="40" y="426"/>
                    </a:moveTo>
                    <a:lnTo>
                      <a:pt x="0" y="475"/>
                    </a:lnTo>
                    <a:cubicBezTo>
                      <a:pt x="16" y="460"/>
                      <a:pt x="29" y="443"/>
                      <a:pt x="40" y="426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876;p36">
                <a:extLst>
                  <a:ext uri="{FF2B5EF4-FFF2-40B4-BE49-F238E27FC236}">
                    <a16:creationId xmlns:a16="http://schemas.microsoft.com/office/drawing/2014/main" id="{E145ED5F-E1C1-E97C-AAE9-1AFBEE038946}"/>
                  </a:ext>
                </a:extLst>
              </p:cNvPr>
              <p:cNvSpPr/>
              <p:nvPr/>
            </p:nvSpPr>
            <p:spPr>
              <a:xfrm>
                <a:off x="2835775" y="3319450"/>
                <a:ext cx="9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76" extrusionOk="0">
                    <a:moveTo>
                      <a:pt x="380" y="0"/>
                    </a:moveTo>
                    <a:cubicBezTo>
                      <a:pt x="317" y="64"/>
                      <a:pt x="190" y="95"/>
                      <a:pt x="64" y="127"/>
                    </a:cubicBezTo>
                    <a:cubicBezTo>
                      <a:pt x="90" y="233"/>
                      <a:pt x="94" y="339"/>
                      <a:pt x="40" y="426"/>
                    </a:cubicBezTo>
                    <a:lnTo>
                      <a:pt x="40" y="426"/>
                    </a:lnTo>
                    <a:lnTo>
                      <a:pt x="380" y="0"/>
                    </a:lnTo>
                    <a:close/>
                    <a:moveTo>
                      <a:pt x="40" y="426"/>
                    </a:moveTo>
                    <a:lnTo>
                      <a:pt x="0" y="475"/>
                    </a:lnTo>
                    <a:cubicBezTo>
                      <a:pt x="16" y="460"/>
                      <a:pt x="29" y="443"/>
                      <a:pt x="40" y="4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" name="Google Shape;877;p36">
                <a:extLst>
                  <a:ext uri="{FF2B5EF4-FFF2-40B4-BE49-F238E27FC236}">
                    <a16:creationId xmlns:a16="http://schemas.microsoft.com/office/drawing/2014/main" id="{8356AD65-657B-30A4-02EB-91A4198DEEDB}"/>
                  </a:ext>
                </a:extLst>
              </p:cNvPr>
              <p:cNvSpPr/>
              <p:nvPr/>
            </p:nvSpPr>
            <p:spPr>
              <a:xfrm>
                <a:off x="2774800" y="3290950"/>
                <a:ext cx="62575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2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26" y="709"/>
                      <a:pt x="1880" y="1268"/>
                      <a:pt x="2456" y="1268"/>
                    </a:cubicBezTo>
                    <a:cubicBezTo>
                      <a:pt x="2472" y="1268"/>
                      <a:pt x="2487" y="1268"/>
                      <a:pt x="2503" y="1267"/>
                    </a:cubicBezTo>
                    <a:cubicBezTo>
                      <a:pt x="2503" y="1235"/>
                      <a:pt x="2503" y="1204"/>
                      <a:pt x="2503" y="1172"/>
                    </a:cubicBezTo>
                    <a:cubicBezTo>
                      <a:pt x="2091" y="1172"/>
                      <a:pt x="1299" y="982"/>
                      <a:pt x="1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" name="Google Shape;878;p36">
                <a:extLst>
                  <a:ext uri="{FF2B5EF4-FFF2-40B4-BE49-F238E27FC236}">
                    <a16:creationId xmlns:a16="http://schemas.microsoft.com/office/drawing/2014/main" id="{312F2AB3-580D-6181-A4B9-D05798BB2120}"/>
                  </a:ext>
                </a:extLst>
              </p:cNvPr>
              <p:cNvSpPr/>
              <p:nvPr/>
            </p:nvSpPr>
            <p:spPr>
              <a:xfrm>
                <a:off x="2774800" y="3290950"/>
                <a:ext cx="62575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2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26" y="709"/>
                      <a:pt x="1880" y="1268"/>
                      <a:pt x="2456" y="1268"/>
                    </a:cubicBezTo>
                    <a:cubicBezTo>
                      <a:pt x="2472" y="1268"/>
                      <a:pt x="2487" y="1268"/>
                      <a:pt x="2503" y="1267"/>
                    </a:cubicBezTo>
                    <a:cubicBezTo>
                      <a:pt x="2503" y="1235"/>
                      <a:pt x="2503" y="1204"/>
                      <a:pt x="2503" y="1172"/>
                    </a:cubicBezTo>
                    <a:cubicBezTo>
                      <a:pt x="2091" y="1172"/>
                      <a:pt x="1299" y="98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879;p36">
                <a:extLst>
                  <a:ext uri="{FF2B5EF4-FFF2-40B4-BE49-F238E27FC236}">
                    <a16:creationId xmlns:a16="http://schemas.microsoft.com/office/drawing/2014/main" id="{6FD95A7E-2D18-568C-D3DD-08C7A2BDD928}"/>
                  </a:ext>
                </a:extLst>
              </p:cNvPr>
              <p:cNvSpPr/>
              <p:nvPr/>
            </p:nvSpPr>
            <p:spPr>
              <a:xfrm>
                <a:off x="2845275" y="3318650"/>
                <a:ext cx="8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3" extrusionOk="0">
                    <a:moveTo>
                      <a:pt x="32" y="1"/>
                    </a:moveTo>
                    <a:lnTo>
                      <a:pt x="0" y="32"/>
                    </a:lnTo>
                    <a:lnTo>
                      <a:pt x="32" y="32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" name="Google Shape;880;p36">
                <a:extLst>
                  <a:ext uri="{FF2B5EF4-FFF2-40B4-BE49-F238E27FC236}">
                    <a16:creationId xmlns:a16="http://schemas.microsoft.com/office/drawing/2014/main" id="{C4DF84FF-6225-D5B0-3623-94E7193205D8}"/>
                  </a:ext>
                </a:extLst>
              </p:cNvPr>
              <p:cNvSpPr/>
              <p:nvPr/>
            </p:nvSpPr>
            <p:spPr>
              <a:xfrm>
                <a:off x="2845275" y="3318650"/>
                <a:ext cx="80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3" extrusionOk="0">
                    <a:moveTo>
                      <a:pt x="32" y="1"/>
                    </a:moveTo>
                    <a:lnTo>
                      <a:pt x="0" y="32"/>
                    </a:lnTo>
                    <a:lnTo>
                      <a:pt x="32" y="32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" name="Google Shape;881;p36">
                <a:extLst>
                  <a:ext uri="{FF2B5EF4-FFF2-40B4-BE49-F238E27FC236}">
                    <a16:creationId xmlns:a16="http://schemas.microsoft.com/office/drawing/2014/main" id="{B67C787B-426C-DBC0-AF00-809D5ACFD2C0}"/>
                  </a:ext>
                </a:extLst>
              </p:cNvPr>
              <p:cNvSpPr/>
              <p:nvPr/>
            </p:nvSpPr>
            <p:spPr>
              <a:xfrm>
                <a:off x="2837350" y="3318650"/>
                <a:ext cx="87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59" extrusionOk="0">
                    <a:moveTo>
                      <a:pt x="349" y="1"/>
                    </a:moveTo>
                    <a:cubicBezTo>
                      <a:pt x="286" y="32"/>
                      <a:pt x="191" y="64"/>
                      <a:pt x="1" y="64"/>
                    </a:cubicBezTo>
                    <a:cubicBezTo>
                      <a:pt x="1" y="96"/>
                      <a:pt x="1" y="127"/>
                      <a:pt x="1" y="159"/>
                    </a:cubicBezTo>
                    <a:cubicBezTo>
                      <a:pt x="127" y="127"/>
                      <a:pt x="254" y="96"/>
                      <a:pt x="317" y="32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882;p36">
                <a:extLst>
                  <a:ext uri="{FF2B5EF4-FFF2-40B4-BE49-F238E27FC236}">
                    <a16:creationId xmlns:a16="http://schemas.microsoft.com/office/drawing/2014/main" id="{84C4FF5C-595F-87EE-0BA0-6425BC55BE55}"/>
                  </a:ext>
                </a:extLst>
              </p:cNvPr>
              <p:cNvSpPr/>
              <p:nvPr/>
            </p:nvSpPr>
            <p:spPr>
              <a:xfrm>
                <a:off x="2837350" y="3318650"/>
                <a:ext cx="87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59" extrusionOk="0">
                    <a:moveTo>
                      <a:pt x="349" y="1"/>
                    </a:moveTo>
                    <a:cubicBezTo>
                      <a:pt x="286" y="32"/>
                      <a:pt x="191" y="64"/>
                      <a:pt x="1" y="64"/>
                    </a:cubicBezTo>
                    <a:cubicBezTo>
                      <a:pt x="1" y="96"/>
                      <a:pt x="1" y="127"/>
                      <a:pt x="1" y="159"/>
                    </a:cubicBezTo>
                    <a:cubicBezTo>
                      <a:pt x="127" y="127"/>
                      <a:pt x="254" y="96"/>
                      <a:pt x="317" y="32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883;p36">
                <a:extLst>
                  <a:ext uri="{FF2B5EF4-FFF2-40B4-BE49-F238E27FC236}">
                    <a16:creationId xmlns:a16="http://schemas.microsoft.com/office/drawing/2014/main" id="{9CD533A3-E6C1-5BE0-D577-6FC22F36D2D9}"/>
                  </a:ext>
                </a:extLst>
              </p:cNvPr>
              <p:cNvSpPr/>
              <p:nvPr/>
            </p:nvSpPr>
            <p:spPr>
              <a:xfrm>
                <a:off x="3014700" y="2770775"/>
                <a:ext cx="24782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9913" h="3470" extrusionOk="0">
                    <a:moveTo>
                      <a:pt x="5" y="2339"/>
                    </a:moveTo>
                    <a:cubicBezTo>
                      <a:pt x="3" y="2341"/>
                      <a:pt x="2" y="2342"/>
                      <a:pt x="0" y="2344"/>
                    </a:cubicBezTo>
                    <a:lnTo>
                      <a:pt x="5" y="2339"/>
                    </a:lnTo>
                    <a:close/>
                    <a:moveTo>
                      <a:pt x="1837" y="1"/>
                    </a:moveTo>
                    <a:lnTo>
                      <a:pt x="5" y="2339"/>
                    </a:lnTo>
                    <a:lnTo>
                      <a:pt x="5" y="2339"/>
                    </a:lnTo>
                    <a:cubicBezTo>
                      <a:pt x="64" y="2267"/>
                      <a:pt x="192" y="2235"/>
                      <a:pt x="354" y="2235"/>
                    </a:cubicBezTo>
                    <a:cubicBezTo>
                      <a:pt x="741" y="2235"/>
                      <a:pt x="1318" y="2417"/>
                      <a:pt x="1584" y="2661"/>
                    </a:cubicBezTo>
                    <a:cubicBezTo>
                      <a:pt x="1929" y="2948"/>
                      <a:pt x="2768" y="3470"/>
                      <a:pt x="3536" y="3470"/>
                    </a:cubicBezTo>
                    <a:cubicBezTo>
                      <a:pt x="3615" y="3470"/>
                      <a:pt x="3692" y="3464"/>
                      <a:pt x="3769" y="3453"/>
                    </a:cubicBezTo>
                    <a:cubicBezTo>
                      <a:pt x="4491" y="3337"/>
                      <a:pt x="5582" y="3195"/>
                      <a:pt x="6393" y="3195"/>
                    </a:cubicBezTo>
                    <a:cubicBezTo>
                      <a:pt x="6471" y="3195"/>
                      <a:pt x="6547" y="3197"/>
                      <a:pt x="6619" y="3199"/>
                    </a:cubicBezTo>
                    <a:cubicBezTo>
                      <a:pt x="7443" y="3231"/>
                      <a:pt x="7854" y="3294"/>
                      <a:pt x="7854" y="3294"/>
                    </a:cubicBezTo>
                    <a:lnTo>
                      <a:pt x="9913" y="634"/>
                    </a:lnTo>
                    <a:lnTo>
                      <a:pt x="9913" y="634"/>
                    </a:lnTo>
                    <a:cubicBezTo>
                      <a:pt x="9913" y="634"/>
                      <a:pt x="8266" y="775"/>
                      <a:pt x="6727" y="775"/>
                    </a:cubicBezTo>
                    <a:cubicBezTo>
                      <a:pt x="5958" y="775"/>
                      <a:pt x="5215" y="740"/>
                      <a:pt x="4719" y="634"/>
                    </a:cubicBezTo>
                    <a:cubicBezTo>
                      <a:pt x="3199" y="349"/>
                      <a:pt x="1837" y="1"/>
                      <a:pt x="18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" name="Google Shape;884;p36">
                <a:extLst>
                  <a:ext uri="{FF2B5EF4-FFF2-40B4-BE49-F238E27FC236}">
                    <a16:creationId xmlns:a16="http://schemas.microsoft.com/office/drawing/2014/main" id="{DAA10224-A727-8FDE-45C4-DD17CA15CA54}"/>
                  </a:ext>
                </a:extLst>
              </p:cNvPr>
              <p:cNvSpPr/>
              <p:nvPr/>
            </p:nvSpPr>
            <p:spPr>
              <a:xfrm>
                <a:off x="2895150" y="2909325"/>
                <a:ext cx="1235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760" extrusionOk="0">
                    <a:moveTo>
                      <a:pt x="2281" y="1"/>
                    </a:moveTo>
                    <a:lnTo>
                      <a:pt x="0" y="2914"/>
                    </a:lnTo>
                    <a:cubicBezTo>
                      <a:pt x="159" y="3104"/>
                      <a:pt x="317" y="3263"/>
                      <a:pt x="475" y="3453"/>
                    </a:cubicBezTo>
                    <a:cubicBezTo>
                      <a:pt x="729" y="3674"/>
                      <a:pt x="1014" y="3896"/>
                      <a:pt x="1299" y="4086"/>
                    </a:cubicBezTo>
                    <a:cubicBezTo>
                      <a:pt x="1774" y="4371"/>
                      <a:pt x="2281" y="4624"/>
                      <a:pt x="2851" y="4719"/>
                    </a:cubicBezTo>
                    <a:cubicBezTo>
                      <a:pt x="3000" y="4746"/>
                      <a:pt x="3154" y="4760"/>
                      <a:pt x="3308" y="4760"/>
                    </a:cubicBezTo>
                    <a:cubicBezTo>
                      <a:pt x="3710" y="4760"/>
                      <a:pt x="4114" y="4663"/>
                      <a:pt x="4434" y="4434"/>
                    </a:cubicBezTo>
                    <a:cubicBezTo>
                      <a:pt x="4624" y="4308"/>
                      <a:pt x="4782" y="4149"/>
                      <a:pt x="4846" y="3928"/>
                    </a:cubicBezTo>
                    <a:cubicBezTo>
                      <a:pt x="4941" y="3674"/>
                      <a:pt x="4814" y="3389"/>
                      <a:pt x="4592" y="3231"/>
                    </a:cubicBezTo>
                    <a:cubicBezTo>
                      <a:pt x="4307" y="2946"/>
                      <a:pt x="3959" y="2724"/>
                      <a:pt x="3642" y="2471"/>
                    </a:cubicBezTo>
                    <a:cubicBezTo>
                      <a:pt x="3326" y="2249"/>
                      <a:pt x="3009" y="2028"/>
                      <a:pt x="2724" y="1743"/>
                    </a:cubicBezTo>
                    <a:cubicBezTo>
                      <a:pt x="2661" y="1679"/>
                      <a:pt x="2597" y="1521"/>
                      <a:pt x="2692" y="1458"/>
                    </a:cubicBezTo>
                    <a:cubicBezTo>
                      <a:pt x="2717" y="1445"/>
                      <a:pt x="2745" y="1440"/>
                      <a:pt x="2776" y="1440"/>
                    </a:cubicBezTo>
                    <a:cubicBezTo>
                      <a:pt x="2903" y="1440"/>
                      <a:pt x="3072" y="1527"/>
                      <a:pt x="3199" y="1553"/>
                    </a:cubicBezTo>
                    <a:cubicBezTo>
                      <a:pt x="3389" y="1616"/>
                      <a:pt x="3611" y="1648"/>
                      <a:pt x="3832" y="1679"/>
                    </a:cubicBezTo>
                    <a:cubicBezTo>
                      <a:pt x="3959" y="1679"/>
                      <a:pt x="4054" y="1679"/>
                      <a:pt x="4149" y="1648"/>
                    </a:cubicBezTo>
                    <a:cubicBezTo>
                      <a:pt x="4276" y="1616"/>
                      <a:pt x="4434" y="1458"/>
                      <a:pt x="4434" y="1331"/>
                    </a:cubicBezTo>
                    <a:cubicBezTo>
                      <a:pt x="4402" y="1268"/>
                      <a:pt x="4339" y="1204"/>
                      <a:pt x="4276" y="1173"/>
                    </a:cubicBezTo>
                    <a:cubicBezTo>
                      <a:pt x="3959" y="1046"/>
                      <a:pt x="3611" y="919"/>
                      <a:pt x="3357" y="698"/>
                    </a:cubicBezTo>
                    <a:cubicBezTo>
                      <a:pt x="3262" y="603"/>
                      <a:pt x="3136" y="508"/>
                      <a:pt x="3009" y="413"/>
                    </a:cubicBezTo>
                    <a:cubicBezTo>
                      <a:pt x="2787" y="254"/>
                      <a:pt x="2534" y="127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" name="Google Shape;885;p36">
                <a:extLst>
                  <a:ext uri="{FF2B5EF4-FFF2-40B4-BE49-F238E27FC236}">
                    <a16:creationId xmlns:a16="http://schemas.microsoft.com/office/drawing/2014/main" id="{1D06980B-90EF-6368-D625-AB5B07888F84}"/>
                  </a:ext>
                </a:extLst>
              </p:cNvPr>
              <p:cNvSpPr/>
              <p:nvPr/>
            </p:nvSpPr>
            <p:spPr>
              <a:xfrm>
                <a:off x="2989375" y="2734350"/>
                <a:ext cx="3943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4515" extrusionOk="0">
                    <a:moveTo>
                      <a:pt x="14473" y="1"/>
                    </a:moveTo>
                    <a:lnTo>
                      <a:pt x="14473" y="1"/>
                    </a:lnTo>
                    <a:cubicBezTo>
                      <a:pt x="14473" y="1"/>
                      <a:pt x="13428" y="223"/>
                      <a:pt x="11116" y="698"/>
                    </a:cubicBezTo>
                    <a:cubicBezTo>
                      <a:pt x="9413" y="1038"/>
                      <a:pt x="6710" y="1712"/>
                      <a:pt x="6058" y="1712"/>
                    </a:cubicBezTo>
                    <a:cubicBezTo>
                      <a:pt x="6043" y="1712"/>
                      <a:pt x="6030" y="1712"/>
                      <a:pt x="6017" y="1711"/>
                    </a:cubicBezTo>
                    <a:cubicBezTo>
                      <a:pt x="5447" y="1711"/>
                      <a:pt x="3769" y="856"/>
                      <a:pt x="2914" y="856"/>
                    </a:cubicBezTo>
                    <a:cubicBezTo>
                      <a:pt x="1995" y="856"/>
                      <a:pt x="1140" y="1489"/>
                      <a:pt x="633" y="2598"/>
                    </a:cubicBezTo>
                    <a:cubicBezTo>
                      <a:pt x="0" y="3928"/>
                      <a:pt x="697" y="4213"/>
                      <a:pt x="697" y="4213"/>
                    </a:cubicBezTo>
                    <a:lnTo>
                      <a:pt x="1203" y="3548"/>
                    </a:lnTo>
                    <a:cubicBezTo>
                      <a:pt x="1314" y="3474"/>
                      <a:pt x="1433" y="3442"/>
                      <a:pt x="1562" y="3442"/>
                    </a:cubicBezTo>
                    <a:cubicBezTo>
                      <a:pt x="2207" y="3442"/>
                      <a:pt x="3109" y="4234"/>
                      <a:pt x="4560" y="4498"/>
                    </a:cubicBezTo>
                    <a:cubicBezTo>
                      <a:pt x="4633" y="4509"/>
                      <a:pt x="4707" y="4514"/>
                      <a:pt x="4783" y="4514"/>
                    </a:cubicBezTo>
                    <a:cubicBezTo>
                      <a:pt x="5339" y="4514"/>
                      <a:pt x="5968" y="4245"/>
                      <a:pt x="6302" y="4245"/>
                    </a:cubicBezTo>
                    <a:cubicBezTo>
                      <a:pt x="8582" y="4213"/>
                      <a:pt x="12288" y="3865"/>
                      <a:pt x="13808" y="3485"/>
                    </a:cubicBezTo>
                    <a:cubicBezTo>
                      <a:pt x="15771" y="2978"/>
                      <a:pt x="15233" y="1648"/>
                      <a:pt x="14473" y="1"/>
                    </a:cubicBez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886;p36">
                <a:extLst>
                  <a:ext uri="{FF2B5EF4-FFF2-40B4-BE49-F238E27FC236}">
                    <a16:creationId xmlns:a16="http://schemas.microsoft.com/office/drawing/2014/main" id="{5EA985EB-AB40-187A-EA4D-3FF0DF560975}"/>
                  </a:ext>
                </a:extLst>
              </p:cNvPr>
              <p:cNvSpPr/>
              <p:nvPr/>
            </p:nvSpPr>
            <p:spPr>
              <a:xfrm>
                <a:off x="2787475" y="2765250"/>
                <a:ext cx="231200" cy="255825"/>
              </a:xfrm>
              <a:custGeom>
                <a:avLst/>
                <a:gdLst/>
                <a:ahLst/>
                <a:cxnLst/>
                <a:rect l="l" t="t" r="r" b="b"/>
                <a:pathLst>
                  <a:path w="9248" h="10233" extrusionOk="0">
                    <a:moveTo>
                      <a:pt x="0" y="0"/>
                    </a:moveTo>
                    <a:cubicBezTo>
                      <a:pt x="32" y="222"/>
                      <a:pt x="222" y="982"/>
                      <a:pt x="317" y="1203"/>
                    </a:cubicBezTo>
                    <a:cubicBezTo>
                      <a:pt x="539" y="1805"/>
                      <a:pt x="1014" y="2882"/>
                      <a:pt x="1299" y="3484"/>
                    </a:cubicBezTo>
                    <a:cubicBezTo>
                      <a:pt x="1742" y="4434"/>
                      <a:pt x="2186" y="5289"/>
                      <a:pt x="2787" y="6271"/>
                    </a:cubicBezTo>
                    <a:cubicBezTo>
                      <a:pt x="3389" y="7221"/>
                      <a:pt x="3991" y="8107"/>
                      <a:pt x="4814" y="8899"/>
                    </a:cubicBezTo>
                    <a:cubicBezTo>
                      <a:pt x="5067" y="9152"/>
                      <a:pt x="5321" y="9374"/>
                      <a:pt x="5637" y="9564"/>
                    </a:cubicBezTo>
                    <a:cubicBezTo>
                      <a:pt x="6113" y="9849"/>
                      <a:pt x="6619" y="10102"/>
                      <a:pt x="7158" y="10197"/>
                    </a:cubicBezTo>
                    <a:cubicBezTo>
                      <a:pt x="7290" y="10221"/>
                      <a:pt x="7425" y="10233"/>
                      <a:pt x="7561" y="10233"/>
                    </a:cubicBezTo>
                    <a:cubicBezTo>
                      <a:pt x="7981" y="10233"/>
                      <a:pt x="8406" y="10120"/>
                      <a:pt x="8741" y="9881"/>
                    </a:cubicBezTo>
                    <a:cubicBezTo>
                      <a:pt x="8931" y="9754"/>
                      <a:pt x="9089" y="9596"/>
                      <a:pt x="9153" y="9406"/>
                    </a:cubicBezTo>
                    <a:cubicBezTo>
                      <a:pt x="9248" y="9121"/>
                      <a:pt x="9121" y="8867"/>
                      <a:pt x="8899" y="8677"/>
                    </a:cubicBezTo>
                    <a:cubicBezTo>
                      <a:pt x="8614" y="8424"/>
                      <a:pt x="8266" y="8171"/>
                      <a:pt x="7949" y="7949"/>
                    </a:cubicBezTo>
                    <a:cubicBezTo>
                      <a:pt x="7633" y="7696"/>
                      <a:pt x="7316" y="7474"/>
                      <a:pt x="7031" y="7189"/>
                    </a:cubicBezTo>
                    <a:cubicBezTo>
                      <a:pt x="6968" y="7126"/>
                      <a:pt x="6904" y="6999"/>
                      <a:pt x="6999" y="6936"/>
                    </a:cubicBezTo>
                    <a:cubicBezTo>
                      <a:pt x="7033" y="6910"/>
                      <a:pt x="7073" y="6901"/>
                      <a:pt x="7116" y="6901"/>
                    </a:cubicBezTo>
                    <a:cubicBezTo>
                      <a:pt x="7236" y="6901"/>
                      <a:pt x="7381" y="6976"/>
                      <a:pt x="7474" y="6999"/>
                    </a:cubicBezTo>
                    <a:cubicBezTo>
                      <a:pt x="7696" y="7062"/>
                      <a:pt x="7918" y="7126"/>
                      <a:pt x="8139" y="7126"/>
                    </a:cubicBezTo>
                    <a:cubicBezTo>
                      <a:pt x="8234" y="7126"/>
                      <a:pt x="8361" y="7126"/>
                      <a:pt x="8456" y="7094"/>
                    </a:cubicBezTo>
                    <a:cubicBezTo>
                      <a:pt x="8551" y="7062"/>
                      <a:pt x="8741" y="6936"/>
                      <a:pt x="8709" y="6777"/>
                    </a:cubicBezTo>
                    <a:cubicBezTo>
                      <a:pt x="8709" y="6714"/>
                      <a:pt x="8646" y="6682"/>
                      <a:pt x="8551" y="6651"/>
                    </a:cubicBezTo>
                    <a:cubicBezTo>
                      <a:pt x="8266" y="6492"/>
                      <a:pt x="7918" y="6366"/>
                      <a:pt x="7664" y="6144"/>
                    </a:cubicBezTo>
                    <a:cubicBezTo>
                      <a:pt x="7538" y="6049"/>
                      <a:pt x="7411" y="5985"/>
                      <a:pt x="7316" y="5890"/>
                    </a:cubicBezTo>
                    <a:cubicBezTo>
                      <a:pt x="7031" y="5700"/>
                      <a:pt x="6746" y="5510"/>
                      <a:pt x="6461" y="5415"/>
                    </a:cubicBezTo>
                    <a:cubicBezTo>
                      <a:pt x="6176" y="5320"/>
                      <a:pt x="5859" y="5289"/>
                      <a:pt x="5637" y="5099"/>
                    </a:cubicBezTo>
                    <a:cubicBezTo>
                      <a:pt x="5416" y="4940"/>
                      <a:pt x="5257" y="4655"/>
                      <a:pt x="5131" y="4402"/>
                    </a:cubicBezTo>
                    <a:cubicBezTo>
                      <a:pt x="4592" y="3167"/>
                      <a:pt x="3832" y="1457"/>
                      <a:pt x="3484" y="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887;p36">
                <a:extLst>
                  <a:ext uri="{FF2B5EF4-FFF2-40B4-BE49-F238E27FC236}">
                    <a16:creationId xmlns:a16="http://schemas.microsoft.com/office/drawing/2014/main" id="{35FFB453-674C-D690-73DC-3E76EC34A9F8}"/>
                  </a:ext>
                </a:extLst>
              </p:cNvPr>
              <p:cNvSpPr/>
              <p:nvPr/>
            </p:nvSpPr>
            <p:spPr>
              <a:xfrm>
                <a:off x="3134250" y="2199675"/>
                <a:ext cx="3802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79" extrusionOk="0">
                    <a:moveTo>
                      <a:pt x="905" y="1"/>
                    </a:moveTo>
                    <a:cubicBezTo>
                      <a:pt x="721" y="1"/>
                      <a:pt x="535" y="57"/>
                      <a:pt x="380" y="170"/>
                    </a:cubicBezTo>
                    <a:cubicBezTo>
                      <a:pt x="32" y="455"/>
                      <a:pt x="0" y="962"/>
                      <a:pt x="285" y="1278"/>
                    </a:cubicBezTo>
                    <a:lnTo>
                      <a:pt x="1521" y="265"/>
                    </a:lnTo>
                    <a:cubicBezTo>
                      <a:pt x="1362" y="89"/>
                      <a:pt x="1135" y="1"/>
                      <a:pt x="905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" name="Google Shape;888;p36">
                <a:extLst>
                  <a:ext uri="{FF2B5EF4-FFF2-40B4-BE49-F238E27FC236}">
                    <a16:creationId xmlns:a16="http://schemas.microsoft.com/office/drawing/2014/main" id="{5CE3F858-683E-C682-2C70-EEABA682DE41}"/>
                  </a:ext>
                </a:extLst>
              </p:cNvPr>
              <p:cNvSpPr/>
              <p:nvPr/>
            </p:nvSpPr>
            <p:spPr>
              <a:xfrm>
                <a:off x="2884725" y="2111200"/>
                <a:ext cx="298625" cy="321550"/>
              </a:xfrm>
              <a:custGeom>
                <a:avLst/>
                <a:gdLst/>
                <a:ahLst/>
                <a:cxnLst/>
                <a:rect l="l" t="t" r="r" b="b"/>
                <a:pathLst>
                  <a:path w="11945" h="12862" extrusionOk="0">
                    <a:moveTo>
                      <a:pt x="1931" y="0"/>
                    </a:moveTo>
                    <a:cubicBezTo>
                      <a:pt x="1394" y="0"/>
                      <a:pt x="1290" y="1980"/>
                      <a:pt x="2033" y="2537"/>
                    </a:cubicBezTo>
                    <a:cubicBezTo>
                      <a:pt x="2033" y="2537"/>
                      <a:pt x="1272" y="2252"/>
                      <a:pt x="576" y="1587"/>
                    </a:cubicBezTo>
                    <a:cubicBezTo>
                      <a:pt x="534" y="1545"/>
                      <a:pt x="494" y="1526"/>
                      <a:pt x="457" y="1526"/>
                    </a:cubicBezTo>
                    <a:cubicBezTo>
                      <a:pt x="77" y="1526"/>
                      <a:pt x="0" y="3594"/>
                      <a:pt x="924" y="4374"/>
                    </a:cubicBezTo>
                    <a:cubicBezTo>
                      <a:pt x="924" y="4374"/>
                      <a:pt x="69" y="4881"/>
                      <a:pt x="164" y="6147"/>
                    </a:cubicBezTo>
                    <a:cubicBezTo>
                      <a:pt x="291" y="7414"/>
                      <a:pt x="1209" y="7984"/>
                      <a:pt x="1811" y="8111"/>
                    </a:cubicBezTo>
                    <a:lnTo>
                      <a:pt x="8271" y="12861"/>
                    </a:lnTo>
                    <a:cubicBezTo>
                      <a:pt x="8271" y="12069"/>
                      <a:pt x="10076" y="10929"/>
                      <a:pt x="10995" y="9283"/>
                    </a:cubicBezTo>
                    <a:cubicBezTo>
                      <a:pt x="11945" y="7667"/>
                      <a:pt x="11470" y="4976"/>
                      <a:pt x="10203" y="4564"/>
                    </a:cubicBezTo>
                    <a:cubicBezTo>
                      <a:pt x="10203" y="4564"/>
                      <a:pt x="10171" y="2125"/>
                      <a:pt x="6878" y="1492"/>
                    </a:cubicBezTo>
                    <a:cubicBezTo>
                      <a:pt x="3584" y="827"/>
                      <a:pt x="2571" y="99"/>
                      <a:pt x="1969" y="4"/>
                    </a:cubicBezTo>
                    <a:cubicBezTo>
                      <a:pt x="1956" y="1"/>
                      <a:pt x="1944" y="0"/>
                      <a:pt x="1931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" name="Google Shape;889;p36">
                <a:extLst>
                  <a:ext uri="{FF2B5EF4-FFF2-40B4-BE49-F238E27FC236}">
                    <a16:creationId xmlns:a16="http://schemas.microsoft.com/office/drawing/2014/main" id="{F1B11EDA-CF09-CFEE-A394-0EB5BFDEF4B3}"/>
                  </a:ext>
                </a:extLst>
              </p:cNvPr>
              <p:cNvSpPr/>
              <p:nvPr/>
            </p:nvSpPr>
            <p:spPr>
              <a:xfrm>
                <a:off x="2912575" y="2203900"/>
                <a:ext cx="23752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11915" extrusionOk="0">
                    <a:moveTo>
                      <a:pt x="1552" y="1"/>
                    </a:moveTo>
                    <a:cubicBezTo>
                      <a:pt x="760" y="349"/>
                      <a:pt x="0" y="1553"/>
                      <a:pt x="0" y="4941"/>
                    </a:cubicBezTo>
                    <a:cubicBezTo>
                      <a:pt x="0" y="7823"/>
                      <a:pt x="887" y="8551"/>
                      <a:pt x="1330" y="8773"/>
                    </a:cubicBezTo>
                    <a:cubicBezTo>
                      <a:pt x="1519" y="8861"/>
                      <a:pt x="1767" y="8894"/>
                      <a:pt x="2052" y="8894"/>
                    </a:cubicBezTo>
                    <a:cubicBezTo>
                      <a:pt x="2484" y="8894"/>
                      <a:pt x="3000" y="8818"/>
                      <a:pt x="3515" y="8741"/>
                    </a:cubicBezTo>
                    <a:lnTo>
                      <a:pt x="3515" y="10388"/>
                    </a:lnTo>
                    <a:cubicBezTo>
                      <a:pt x="3515" y="10388"/>
                      <a:pt x="2850" y="11022"/>
                      <a:pt x="3072" y="11402"/>
                    </a:cubicBezTo>
                    <a:cubicBezTo>
                      <a:pt x="3226" y="11666"/>
                      <a:pt x="3670" y="11914"/>
                      <a:pt x="4362" y="11914"/>
                    </a:cubicBezTo>
                    <a:cubicBezTo>
                      <a:pt x="4667" y="11914"/>
                      <a:pt x="5019" y="11866"/>
                      <a:pt x="5416" y="11750"/>
                    </a:cubicBezTo>
                    <a:cubicBezTo>
                      <a:pt x="6841" y="11275"/>
                      <a:pt x="7157" y="10293"/>
                      <a:pt x="7157" y="10293"/>
                    </a:cubicBezTo>
                    <a:lnTo>
                      <a:pt x="7221" y="6715"/>
                    </a:lnTo>
                    <a:cubicBezTo>
                      <a:pt x="7221" y="6715"/>
                      <a:pt x="7376" y="6880"/>
                      <a:pt x="7668" y="6880"/>
                    </a:cubicBezTo>
                    <a:cubicBezTo>
                      <a:pt x="7888" y="6880"/>
                      <a:pt x="8184" y="6787"/>
                      <a:pt x="8551" y="6461"/>
                    </a:cubicBezTo>
                    <a:cubicBezTo>
                      <a:pt x="9247" y="5860"/>
                      <a:pt x="9501" y="4783"/>
                      <a:pt x="8994" y="4213"/>
                    </a:cubicBezTo>
                    <a:cubicBezTo>
                      <a:pt x="8721" y="3908"/>
                      <a:pt x="8408" y="3750"/>
                      <a:pt x="8087" y="3750"/>
                    </a:cubicBezTo>
                    <a:cubicBezTo>
                      <a:pt x="7774" y="3750"/>
                      <a:pt x="7454" y="3900"/>
                      <a:pt x="7157" y="4213"/>
                    </a:cubicBezTo>
                    <a:lnTo>
                      <a:pt x="6967" y="3769"/>
                    </a:lnTo>
                    <a:cubicBezTo>
                      <a:pt x="6461" y="3674"/>
                      <a:pt x="4972" y="3833"/>
                      <a:pt x="4180" y="3326"/>
                    </a:cubicBezTo>
                    <a:cubicBezTo>
                      <a:pt x="2439" y="2249"/>
                      <a:pt x="1710" y="1109"/>
                      <a:pt x="1552" y="1"/>
                    </a:cubicBez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890;p36">
                <a:extLst>
                  <a:ext uri="{FF2B5EF4-FFF2-40B4-BE49-F238E27FC236}">
                    <a16:creationId xmlns:a16="http://schemas.microsoft.com/office/drawing/2014/main" id="{14D40D8A-E3F0-0C26-CE78-F904D9FE79FF}"/>
                  </a:ext>
                </a:extLst>
              </p:cNvPr>
              <p:cNvSpPr/>
              <p:nvPr/>
            </p:nvSpPr>
            <p:spPr>
              <a:xfrm>
                <a:off x="2951350" y="2203900"/>
                <a:ext cx="1401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21" extrusionOk="0">
                    <a:moveTo>
                      <a:pt x="1" y="1"/>
                    </a:moveTo>
                    <a:cubicBezTo>
                      <a:pt x="1" y="1"/>
                      <a:pt x="1" y="1806"/>
                      <a:pt x="2028" y="3104"/>
                    </a:cubicBezTo>
                    <a:cubicBezTo>
                      <a:pt x="3002" y="3754"/>
                      <a:pt x="3878" y="3920"/>
                      <a:pt x="4520" y="3920"/>
                    </a:cubicBezTo>
                    <a:cubicBezTo>
                      <a:pt x="5192" y="3920"/>
                      <a:pt x="5606" y="3738"/>
                      <a:pt x="5606" y="3738"/>
                    </a:cubicBezTo>
                    <a:cubicBezTo>
                      <a:pt x="1901" y="253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" name="Google Shape;891;p36">
                <a:extLst>
                  <a:ext uri="{FF2B5EF4-FFF2-40B4-BE49-F238E27FC236}">
                    <a16:creationId xmlns:a16="http://schemas.microsoft.com/office/drawing/2014/main" id="{54D3D2FE-C292-BE80-6EE1-4B3C5DD48CCD}"/>
                  </a:ext>
                </a:extLst>
              </p:cNvPr>
              <p:cNvSpPr/>
              <p:nvPr/>
            </p:nvSpPr>
            <p:spPr>
              <a:xfrm>
                <a:off x="3071700" y="2297325"/>
                <a:ext cx="19825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616" extrusionOk="0">
                    <a:moveTo>
                      <a:pt x="792" y="1"/>
                    </a:moveTo>
                    <a:cubicBezTo>
                      <a:pt x="349" y="32"/>
                      <a:pt x="1" y="412"/>
                      <a:pt x="1" y="856"/>
                    </a:cubicBezTo>
                    <a:cubicBezTo>
                      <a:pt x="1" y="1268"/>
                      <a:pt x="349" y="1616"/>
                      <a:pt x="792" y="1616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" name="Google Shape;892;p36">
                <a:extLst>
                  <a:ext uri="{FF2B5EF4-FFF2-40B4-BE49-F238E27FC236}">
                    <a16:creationId xmlns:a16="http://schemas.microsoft.com/office/drawing/2014/main" id="{3E7B0AD7-C2D5-249B-2E66-10867D37018E}"/>
                  </a:ext>
                </a:extLst>
              </p:cNvPr>
              <p:cNvSpPr/>
              <p:nvPr/>
            </p:nvSpPr>
            <p:spPr>
              <a:xfrm>
                <a:off x="2929975" y="2293375"/>
                <a:ext cx="190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96" extrusionOk="0">
                    <a:moveTo>
                      <a:pt x="381" y="0"/>
                    </a:moveTo>
                    <a:cubicBezTo>
                      <a:pt x="159" y="0"/>
                      <a:pt x="1" y="190"/>
                      <a:pt x="1" y="412"/>
                    </a:cubicBezTo>
                    <a:cubicBezTo>
                      <a:pt x="1" y="617"/>
                      <a:pt x="164" y="796"/>
                      <a:pt x="364" y="796"/>
                    </a:cubicBezTo>
                    <a:cubicBezTo>
                      <a:pt x="380" y="796"/>
                      <a:pt x="396" y="794"/>
                      <a:pt x="413" y="792"/>
                    </a:cubicBezTo>
                    <a:cubicBezTo>
                      <a:pt x="603" y="792"/>
                      <a:pt x="761" y="602"/>
                      <a:pt x="761" y="412"/>
                    </a:cubicBezTo>
                    <a:cubicBezTo>
                      <a:pt x="761" y="190"/>
                      <a:pt x="571" y="0"/>
                      <a:pt x="381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" name="Google Shape;893;p36">
                <a:extLst>
                  <a:ext uri="{FF2B5EF4-FFF2-40B4-BE49-F238E27FC236}">
                    <a16:creationId xmlns:a16="http://schemas.microsoft.com/office/drawing/2014/main" id="{8BBFBA83-A0C3-B431-7F01-59F88C75D0E9}"/>
                  </a:ext>
                </a:extLst>
              </p:cNvPr>
              <p:cNvSpPr/>
              <p:nvPr/>
            </p:nvSpPr>
            <p:spPr>
              <a:xfrm>
                <a:off x="3004400" y="2297325"/>
                <a:ext cx="214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412" y="1"/>
                    </a:moveTo>
                    <a:cubicBezTo>
                      <a:pt x="191" y="1"/>
                      <a:pt x="1" y="191"/>
                      <a:pt x="32" y="444"/>
                    </a:cubicBezTo>
                    <a:cubicBezTo>
                      <a:pt x="32" y="666"/>
                      <a:pt x="222" y="856"/>
                      <a:pt x="444" y="856"/>
                    </a:cubicBezTo>
                    <a:cubicBezTo>
                      <a:pt x="666" y="856"/>
                      <a:pt x="856" y="634"/>
                      <a:pt x="824" y="412"/>
                    </a:cubicBezTo>
                    <a:cubicBezTo>
                      <a:pt x="824" y="191"/>
                      <a:pt x="634" y="1"/>
                      <a:pt x="412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894;p36">
                <a:extLst>
                  <a:ext uri="{FF2B5EF4-FFF2-40B4-BE49-F238E27FC236}">
                    <a16:creationId xmlns:a16="http://schemas.microsoft.com/office/drawing/2014/main" id="{E3B38F9C-EE5F-BA6D-B391-67CAA4AA15F7}"/>
                  </a:ext>
                </a:extLst>
              </p:cNvPr>
              <p:cNvSpPr/>
              <p:nvPr/>
            </p:nvSpPr>
            <p:spPr>
              <a:xfrm>
                <a:off x="2981450" y="2363050"/>
                <a:ext cx="332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878" extrusionOk="0">
                    <a:moveTo>
                      <a:pt x="1204" y="0"/>
                    </a:moveTo>
                    <a:lnTo>
                      <a:pt x="0" y="380"/>
                    </a:lnTo>
                    <a:cubicBezTo>
                      <a:pt x="80" y="674"/>
                      <a:pt x="340" y="877"/>
                      <a:pt x="610" y="877"/>
                    </a:cubicBezTo>
                    <a:cubicBezTo>
                      <a:pt x="660" y="877"/>
                      <a:pt x="711" y="870"/>
                      <a:pt x="760" y="855"/>
                    </a:cubicBezTo>
                    <a:cubicBezTo>
                      <a:pt x="1109" y="729"/>
                      <a:pt x="1330" y="349"/>
                      <a:pt x="1204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895;p36">
                <a:extLst>
                  <a:ext uri="{FF2B5EF4-FFF2-40B4-BE49-F238E27FC236}">
                    <a16:creationId xmlns:a16="http://schemas.microsoft.com/office/drawing/2014/main" id="{20ECF0A5-1DE6-2706-4D11-5484809AA4A4}"/>
                  </a:ext>
                </a:extLst>
              </p:cNvPr>
              <p:cNvSpPr/>
              <p:nvPr/>
            </p:nvSpPr>
            <p:spPr>
              <a:xfrm>
                <a:off x="2922075" y="2267250"/>
                <a:ext cx="261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29" extrusionOk="0">
                    <a:moveTo>
                      <a:pt x="558" y="1"/>
                    </a:moveTo>
                    <a:cubicBezTo>
                      <a:pt x="497" y="1"/>
                      <a:pt x="436" y="11"/>
                      <a:pt x="380" y="32"/>
                    </a:cubicBezTo>
                    <a:cubicBezTo>
                      <a:pt x="95" y="159"/>
                      <a:pt x="0" y="444"/>
                      <a:pt x="63" y="729"/>
                    </a:cubicBezTo>
                    <a:lnTo>
                      <a:pt x="1045" y="349"/>
                    </a:lnTo>
                    <a:cubicBezTo>
                      <a:pt x="996" y="127"/>
                      <a:pt x="774" y="1"/>
                      <a:pt x="558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" name="Google Shape;896;p36">
                <a:extLst>
                  <a:ext uri="{FF2B5EF4-FFF2-40B4-BE49-F238E27FC236}">
                    <a16:creationId xmlns:a16="http://schemas.microsoft.com/office/drawing/2014/main" id="{3C8B8821-40CD-6109-B0DF-CABAA6232448}"/>
                  </a:ext>
                </a:extLst>
              </p:cNvPr>
              <p:cNvSpPr/>
              <p:nvPr/>
            </p:nvSpPr>
            <p:spPr>
              <a:xfrm>
                <a:off x="2941850" y="2295750"/>
                <a:ext cx="3170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344" extrusionOk="0">
                    <a:moveTo>
                      <a:pt x="1236" y="0"/>
                    </a:moveTo>
                    <a:lnTo>
                      <a:pt x="1" y="2059"/>
                    </a:lnTo>
                    <a:lnTo>
                      <a:pt x="1268" y="2344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" name="Google Shape;897;p36">
                <a:extLst>
                  <a:ext uri="{FF2B5EF4-FFF2-40B4-BE49-F238E27FC236}">
                    <a16:creationId xmlns:a16="http://schemas.microsoft.com/office/drawing/2014/main" id="{7D9278DA-A0AB-D7AF-A272-575BF463BFCF}"/>
                  </a:ext>
                </a:extLst>
              </p:cNvPr>
              <p:cNvSpPr/>
              <p:nvPr/>
            </p:nvSpPr>
            <p:spPr>
              <a:xfrm>
                <a:off x="2999650" y="2388375"/>
                <a:ext cx="760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933" extrusionOk="0">
                    <a:moveTo>
                      <a:pt x="3041" y="1"/>
                    </a:moveTo>
                    <a:cubicBezTo>
                      <a:pt x="2756" y="761"/>
                      <a:pt x="919" y="1267"/>
                      <a:pt x="32" y="1362"/>
                    </a:cubicBezTo>
                    <a:lnTo>
                      <a:pt x="1" y="1932"/>
                    </a:lnTo>
                    <a:cubicBezTo>
                      <a:pt x="1" y="1932"/>
                      <a:pt x="1838" y="1426"/>
                      <a:pt x="2376" y="951"/>
                    </a:cubicBezTo>
                    <a:cubicBezTo>
                      <a:pt x="2946" y="476"/>
                      <a:pt x="3041" y="1"/>
                      <a:pt x="3041" y="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898;p36">
                <a:extLst>
                  <a:ext uri="{FF2B5EF4-FFF2-40B4-BE49-F238E27FC236}">
                    <a16:creationId xmlns:a16="http://schemas.microsoft.com/office/drawing/2014/main" id="{7AAEDA8F-233E-6016-F411-B7C16C3B59F8}"/>
                  </a:ext>
                </a:extLst>
              </p:cNvPr>
              <p:cNvSpPr/>
              <p:nvPr/>
            </p:nvSpPr>
            <p:spPr>
              <a:xfrm>
                <a:off x="1978325" y="2043975"/>
                <a:ext cx="413300" cy="482175"/>
              </a:xfrm>
              <a:custGeom>
                <a:avLst/>
                <a:gdLst/>
                <a:ahLst/>
                <a:cxnLst/>
                <a:rect l="l" t="t" r="r" b="b"/>
                <a:pathLst>
                  <a:path w="16532" h="19287" extrusionOk="0">
                    <a:moveTo>
                      <a:pt x="10230" y="1"/>
                    </a:moveTo>
                    <a:cubicBezTo>
                      <a:pt x="7063" y="1"/>
                      <a:pt x="4498" y="2566"/>
                      <a:pt x="4498" y="5733"/>
                    </a:cubicBezTo>
                    <a:cubicBezTo>
                      <a:pt x="4498" y="6239"/>
                      <a:pt x="4498" y="6715"/>
                      <a:pt x="4498" y="7221"/>
                    </a:cubicBezTo>
                    <a:cubicBezTo>
                      <a:pt x="4529" y="8013"/>
                      <a:pt x="4244" y="8456"/>
                      <a:pt x="3833" y="8773"/>
                    </a:cubicBezTo>
                    <a:cubicBezTo>
                      <a:pt x="3326" y="9121"/>
                      <a:pt x="2756" y="9406"/>
                      <a:pt x="2249" y="9786"/>
                    </a:cubicBezTo>
                    <a:cubicBezTo>
                      <a:pt x="1267" y="10483"/>
                      <a:pt x="951" y="11940"/>
                      <a:pt x="1552" y="12985"/>
                    </a:cubicBezTo>
                    <a:cubicBezTo>
                      <a:pt x="1711" y="13302"/>
                      <a:pt x="1901" y="13587"/>
                      <a:pt x="1742" y="13935"/>
                    </a:cubicBezTo>
                    <a:cubicBezTo>
                      <a:pt x="1647" y="14125"/>
                      <a:pt x="1489" y="14283"/>
                      <a:pt x="1299" y="14378"/>
                    </a:cubicBezTo>
                    <a:cubicBezTo>
                      <a:pt x="1141" y="14505"/>
                      <a:pt x="951" y="14632"/>
                      <a:pt x="792" y="14758"/>
                    </a:cubicBezTo>
                    <a:cubicBezTo>
                      <a:pt x="254" y="15233"/>
                      <a:pt x="1" y="15994"/>
                      <a:pt x="127" y="16690"/>
                    </a:cubicBezTo>
                    <a:cubicBezTo>
                      <a:pt x="317" y="17545"/>
                      <a:pt x="919" y="18052"/>
                      <a:pt x="1647" y="18400"/>
                    </a:cubicBezTo>
                    <a:cubicBezTo>
                      <a:pt x="2866" y="19010"/>
                      <a:pt x="4240" y="19287"/>
                      <a:pt x="5603" y="19287"/>
                    </a:cubicBezTo>
                    <a:cubicBezTo>
                      <a:pt x="5868" y="19287"/>
                      <a:pt x="6134" y="19276"/>
                      <a:pt x="6398" y="19255"/>
                    </a:cubicBezTo>
                    <a:cubicBezTo>
                      <a:pt x="8013" y="19160"/>
                      <a:pt x="9311" y="18622"/>
                      <a:pt x="10768" y="17894"/>
                    </a:cubicBezTo>
                    <a:cubicBezTo>
                      <a:pt x="12225" y="17134"/>
                      <a:pt x="13302" y="16089"/>
                      <a:pt x="14252" y="14727"/>
                    </a:cubicBezTo>
                    <a:cubicBezTo>
                      <a:pt x="14695" y="14062"/>
                      <a:pt x="15107" y="13333"/>
                      <a:pt x="15265" y="12542"/>
                    </a:cubicBezTo>
                    <a:cubicBezTo>
                      <a:pt x="15392" y="11687"/>
                      <a:pt x="15423" y="10895"/>
                      <a:pt x="15423" y="10135"/>
                    </a:cubicBezTo>
                    <a:cubicBezTo>
                      <a:pt x="15423" y="9343"/>
                      <a:pt x="15392" y="7443"/>
                      <a:pt x="15392" y="6113"/>
                    </a:cubicBezTo>
                    <a:cubicBezTo>
                      <a:pt x="15392" y="5986"/>
                      <a:pt x="15392" y="5859"/>
                      <a:pt x="15392" y="5733"/>
                    </a:cubicBezTo>
                    <a:lnTo>
                      <a:pt x="15392" y="5638"/>
                    </a:lnTo>
                    <a:cubicBezTo>
                      <a:pt x="15867" y="5068"/>
                      <a:pt x="16532" y="3928"/>
                      <a:pt x="15835" y="2439"/>
                    </a:cubicBezTo>
                    <a:cubicBezTo>
                      <a:pt x="15174" y="990"/>
                      <a:pt x="13819" y="847"/>
                      <a:pt x="13310" y="847"/>
                    </a:cubicBezTo>
                    <a:cubicBezTo>
                      <a:pt x="13185" y="847"/>
                      <a:pt x="13112" y="856"/>
                      <a:pt x="13112" y="856"/>
                    </a:cubicBezTo>
                    <a:cubicBezTo>
                      <a:pt x="12320" y="317"/>
                      <a:pt x="11370" y="1"/>
                      <a:pt x="10230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899;p36">
                <a:extLst>
                  <a:ext uri="{FF2B5EF4-FFF2-40B4-BE49-F238E27FC236}">
                    <a16:creationId xmlns:a16="http://schemas.microsoft.com/office/drawing/2014/main" id="{15E0B6C9-5F66-CF68-B131-432AE7DC3CC8}"/>
                  </a:ext>
                </a:extLst>
              </p:cNvPr>
              <p:cNvSpPr/>
              <p:nvPr/>
            </p:nvSpPr>
            <p:spPr>
              <a:xfrm>
                <a:off x="2300550" y="2361450"/>
                <a:ext cx="188475" cy="315150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2606" extrusionOk="0">
                    <a:moveTo>
                      <a:pt x="33" y="1"/>
                    </a:moveTo>
                    <a:lnTo>
                      <a:pt x="1" y="4466"/>
                    </a:lnTo>
                    <a:lnTo>
                      <a:pt x="4055" y="12605"/>
                    </a:lnTo>
                    <a:lnTo>
                      <a:pt x="7538" y="12605"/>
                    </a:lnTo>
                    <a:cubicBezTo>
                      <a:pt x="7538" y="12605"/>
                      <a:pt x="3833" y="2756"/>
                      <a:pt x="3073" y="1426"/>
                    </a:cubicBezTo>
                    <a:cubicBezTo>
                      <a:pt x="2281" y="64"/>
                      <a:pt x="951" y="96"/>
                      <a:pt x="33" y="1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" name="Google Shape;900;p36">
                <a:extLst>
                  <a:ext uri="{FF2B5EF4-FFF2-40B4-BE49-F238E27FC236}">
                    <a16:creationId xmlns:a16="http://schemas.microsoft.com/office/drawing/2014/main" id="{9E816C6E-F001-8E2B-0711-D7E5DCC9D0DD}"/>
                  </a:ext>
                </a:extLst>
              </p:cNvPr>
              <p:cNvSpPr/>
              <p:nvPr/>
            </p:nvSpPr>
            <p:spPr>
              <a:xfrm>
                <a:off x="2037700" y="3738275"/>
                <a:ext cx="88700" cy="200200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8008" extrusionOk="0">
                    <a:moveTo>
                      <a:pt x="539" y="0"/>
                    </a:moveTo>
                    <a:cubicBezTo>
                      <a:pt x="476" y="412"/>
                      <a:pt x="349" y="919"/>
                      <a:pt x="317" y="2090"/>
                    </a:cubicBezTo>
                    <a:cubicBezTo>
                      <a:pt x="317" y="3389"/>
                      <a:pt x="64" y="3832"/>
                      <a:pt x="32" y="4877"/>
                    </a:cubicBezTo>
                    <a:cubicBezTo>
                      <a:pt x="1" y="6112"/>
                      <a:pt x="222" y="6556"/>
                      <a:pt x="698" y="7221"/>
                    </a:cubicBezTo>
                    <a:cubicBezTo>
                      <a:pt x="1002" y="7620"/>
                      <a:pt x="1579" y="8007"/>
                      <a:pt x="2109" y="8007"/>
                    </a:cubicBezTo>
                    <a:cubicBezTo>
                      <a:pt x="2462" y="8007"/>
                      <a:pt x="2794" y="7835"/>
                      <a:pt x="3009" y="7379"/>
                    </a:cubicBezTo>
                    <a:cubicBezTo>
                      <a:pt x="3548" y="6207"/>
                      <a:pt x="3484" y="5479"/>
                      <a:pt x="3294" y="4307"/>
                    </a:cubicBezTo>
                    <a:cubicBezTo>
                      <a:pt x="3136" y="3072"/>
                      <a:pt x="3104" y="2407"/>
                      <a:pt x="3009" y="1489"/>
                    </a:cubicBezTo>
                    <a:cubicBezTo>
                      <a:pt x="2914" y="665"/>
                      <a:pt x="2788" y="32"/>
                      <a:pt x="2788" y="32"/>
                    </a:cubicBez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" name="Google Shape;901;p36">
                <a:extLst>
                  <a:ext uri="{FF2B5EF4-FFF2-40B4-BE49-F238E27FC236}">
                    <a16:creationId xmlns:a16="http://schemas.microsoft.com/office/drawing/2014/main" id="{57740763-3814-1CCD-10D9-513E61E8F75D}"/>
                  </a:ext>
                </a:extLst>
              </p:cNvPr>
              <p:cNvSpPr/>
              <p:nvPr/>
            </p:nvSpPr>
            <p:spPr>
              <a:xfrm>
                <a:off x="2036125" y="3484125"/>
                <a:ext cx="106125" cy="404425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6177" extrusionOk="0">
                    <a:moveTo>
                      <a:pt x="0" y="0"/>
                    </a:moveTo>
                    <a:cubicBezTo>
                      <a:pt x="64" y="2819"/>
                      <a:pt x="507" y="7506"/>
                      <a:pt x="602" y="10166"/>
                    </a:cubicBezTo>
                    <a:cubicBezTo>
                      <a:pt x="602" y="10673"/>
                      <a:pt x="571" y="14030"/>
                      <a:pt x="761" y="15043"/>
                    </a:cubicBezTo>
                    <a:cubicBezTo>
                      <a:pt x="909" y="15849"/>
                      <a:pt x="1475" y="16177"/>
                      <a:pt x="1999" y="16177"/>
                    </a:cubicBezTo>
                    <a:cubicBezTo>
                      <a:pt x="2484" y="16177"/>
                      <a:pt x="2932" y="15896"/>
                      <a:pt x="2977" y="15455"/>
                    </a:cubicBezTo>
                    <a:cubicBezTo>
                      <a:pt x="3072" y="14536"/>
                      <a:pt x="2851" y="10610"/>
                      <a:pt x="2851" y="10198"/>
                    </a:cubicBezTo>
                    <a:cubicBezTo>
                      <a:pt x="2851" y="8519"/>
                      <a:pt x="3642" y="4086"/>
                      <a:pt x="4054" y="1046"/>
                    </a:cubicBezTo>
                    <a:cubicBezTo>
                      <a:pt x="4086" y="887"/>
                      <a:pt x="4212" y="222"/>
                      <a:pt x="4244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" name="Google Shape;902;p36">
                <a:extLst>
                  <a:ext uri="{FF2B5EF4-FFF2-40B4-BE49-F238E27FC236}">
                    <a16:creationId xmlns:a16="http://schemas.microsoft.com/office/drawing/2014/main" id="{6FD70C20-DD94-48CA-9788-56896AF8094A}"/>
                  </a:ext>
                </a:extLst>
              </p:cNvPr>
              <p:cNvSpPr/>
              <p:nvPr/>
            </p:nvSpPr>
            <p:spPr>
              <a:xfrm>
                <a:off x="2281550" y="3683625"/>
                <a:ext cx="220125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6082" extrusionOk="0">
                    <a:moveTo>
                      <a:pt x="634" y="1"/>
                    </a:moveTo>
                    <a:cubicBezTo>
                      <a:pt x="634" y="1"/>
                      <a:pt x="413" y="1"/>
                      <a:pt x="381" y="191"/>
                    </a:cubicBezTo>
                    <a:cubicBezTo>
                      <a:pt x="318" y="381"/>
                      <a:pt x="318" y="729"/>
                      <a:pt x="223" y="1078"/>
                    </a:cubicBezTo>
                    <a:cubicBezTo>
                      <a:pt x="96" y="1553"/>
                      <a:pt x="1" y="2344"/>
                      <a:pt x="96" y="2756"/>
                    </a:cubicBezTo>
                    <a:cubicBezTo>
                      <a:pt x="159" y="3136"/>
                      <a:pt x="1046" y="3738"/>
                      <a:pt x="1679" y="3833"/>
                    </a:cubicBezTo>
                    <a:cubicBezTo>
                      <a:pt x="2281" y="3928"/>
                      <a:pt x="3136" y="4530"/>
                      <a:pt x="3643" y="5005"/>
                    </a:cubicBezTo>
                    <a:cubicBezTo>
                      <a:pt x="4213" y="5543"/>
                      <a:pt x="5511" y="6081"/>
                      <a:pt x="6366" y="6081"/>
                    </a:cubicBezTo>
                    <a:cubicBezTo>
                      <a:pt x="7380" y="6050"/>
                      <a:pt x="8108" y="5733"/>
                      <a:pt x="8457" y="5163"/>
                    </a:cubicBezTo>
                    <a:cubicBezTo>
                      <a:pt x="8805" y="4593"/>
                      <a:pt x="8140" y="4561"/>
                      <a:pt x="6968" y="3801"/>
                    </a:cubicBezTo>
                    <a:cubicBezTo>
                      <a:pt x="6683" y="3611"/>
                      <a:pt x="6398" y="3421"/>
                      <a:pt x="6050" y="3200"/>
                    </a:cubicBezTo>
                    <a:cubicBezTo>
                      <a:pt x="4181" y="1996"/>
                      <a:pt x="3516" y="1331"/>
                      <a:pt x="2978" y="128"/>
                    </a:cubicBez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903;p36">
                <a:extLst>
                  <a:ext uri="{FF2B5EF4-FFF2-40B4-BE49-F238E27FC236}">
                    <a16:creationId xmlns:a16="http://schemas.microsoft.com/office/drawing/2014/main" id="{600EA241-0F56-0FF6-2F2A-F1EAD0536FD6}"/>
                  </a:ext>
                </a:extLst>
              </p:cNvPr>
              <p:cNvSpPr/>
              <p:nvPr/>
            </p:nvSpPr>
            <p:spPr>
              <a:xfrm>
                <a:off x="2276025" y="3484125"/>
                <a:ext cx="179750" cy="301675"/>
              </a:xfrm>
              <a:custGeom>
                <a:avLst/>
                <a:gdLst/>
                <a:ahLst/>
                <a:cxnLst/>
                <a:rect l="l" t="t" r="r" b="b"/>
                <a:pathLst>
                  <a:path w="7190" h="12067" extrusionOk="0">
                    <a:moveTo>
                      <a:pt x="3642" y="0"/>
                    </a:moveTo>
                    <a:lnTo>
                      <a:pt x="0" y="412"/>
                    </a:lnTo>
                    <a:cubicBezTo>
                      <a:pt x="855" y="5542"/>
                      <a:pt x="950" y="7284"/>
                      <a:pt x="824" y="8044"/>
                    </a:cubicBezTo>
                    <a:cubicBezTo>
                      <a:pt x="824" y="8044"/>
                      <a:pt x="824" y="8108"/>
                      <a:pt x="824" y="8234"/>
                    </a:cubicBezTo>
                    <a:cubicBezTo>
                      <a:pt x="824" y="9248"/>
                      <a:pt x="1932" y="9786"/>
                      <a:pt x="2819" y="10451"/>
                    </a:cubicBezTo>
                    <a:cubicBezTo>
                      <a:pt x="3167" y="10705"/>
                      <a:pt x="4054" y="11496"/>
                      <a:pt x="5099" y="11876"/>
                    </a:cubicBezTo>
                    <a:cubicBezTo>
                      <a:pt x="5431" y="11987"/>
                      <a:pt x="5914" y="12066"/>
                      <a:pt x="6334" y="12066"/>
                    </a:cubicBezTo>
                    <a:cubicBezTo>
                      <a:pt x="6754" y="12066"/>
                      <a:pt x="7110" y="11987"/>
                      <a:pt x="7189" y="11781"/>
                    </a:cubicBezTo>
                    <a:cubicBezTo>
                      <a:pt x="6112" y="10958"/>
                      <a:pt x="4656" y="9881"/>
                      <a:pt x="3800" y="8963"/>
                    </a:cubicBezTo>
                    <a:cubicBezTo>
                      <a:pt x="3420" y="8519"/>
                      <a:pt x="3262" y="8171"/>
                      <a:pt x="3230" y="7316"/>
                    </a:cubicBezTo>
                    <a:cubicBezTo>
                      <a:pt x="3199" y="6429"/>
                      <a:pt x="3642" y="1"/>
                      <a:pt x="3642" y="0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904;p36">
                <a:extLst>
                  <a:ext uri="{FF2B5EF4-FFF2-40B4-BE49-F238E27FC236}">
                    <a16:creationId xmlns:a16="http://schemas.microsoft.com/office/drawing/2014/main" id="{5D0038D6-4418-3654-7E37-D85A72B30BB0}"/>
                  </a:ext>
                </a:extLst>
              </p:cNvPr>
              <p:cNvSpPr/>
              <p:nvPr/>
            </p:nvSpPr>
            <p:spPr>
              <a:xfrm>
                <a:off x="2022675" y="2762075"/>
                <a:ext cx="378450" cy="9539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38157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0" y="5669"/>
                      <a:pt x="1615" y="19223"/>
                      <a:pt x="1615" y="19223"/>
                    </a:cubicBezTo>
                    <a:cubicBezTo>
                      <a:pt x="1552" y="19920"/>
                      <a:pt x="728" y="21282"/>
                      <a:pt x="443" y="24385"/>
                    </a:cubicBezTo>
                    <a:cubicBezTo>
                      <a:pt x="95" y="28027"/>
                      <a:pt x="1109" y="37813"/>
                      <a:pt x="1109" y="37813"/>
                    </a:cubicBezTo>
                    <a:cubicBezTo>
                      <a:pt x="1109" y="37813"/>
                      <a:pt x="1556" y="38156"/>
                      <a:pt x="2288" y="38156"/>
                    </a:cubicBezTo>
                    <a:cubicBezTo>
                      <a:pt x="2622" y="38156"/>
                      <a:pt x="3015" y="38085"/>
                      <a:pt x="3452" y="37876"/>
                    </a:cubicBezTo>
                    <a:cubicBezTo>
                      <a:pt x="3452" y="37876"/>
                      <a:pt x="6017" y="23499"/>
                      <a:pt x="6461" y="19857"/>
                    </a:cubicBezTo>
                    <a:cubicBezTo>
                      <a:pt x="6872" y="16690"/>
                      <a:pt x="7981" y="9058"/>
                      <a:pt x="7981" y="9058"/>
                    </a:cubicBezTo>
                    <a:lnTo>
                      <a:pt x="9817" y="19857"/>
                    </a:lnTo>
                    <a:cubicBezTo>
                      <a:pt x="9817" y="19857"/>
                      <a:pt x="9247" y="21630"/>
                      <a:pt x="9121" y="22992"/>
                    </a:cubicBezTo>
                    <a:cubicBezTo>
                      <a:pt x="8931" y="25114"/>
                      <a:pt x="10989" y="35818"/>
                      <a:pt x="10989" y="35818"/>
                    </a:cubicBezTo>
                    <a:cubicBezTo>
                      <a:pt x="10989" y="35818"/>
                      <a:pt x="11409" y="36048"/>
                      <a:pt x="12089" y="36048"/>
                    </a:cubicBezTo>
                    <a:cubicBezTo>
                      <a:pt x="12449" y="36048"/>
                      <a:pt x="12882" y="35984"/>
                      <a:pt x="13364" y="35786"/>
                    </a:cubicBezTo>
                    <a:cubicBezTo>
                      <a:pt x="13364" y="35786"/>
                      <a:pt x="14695" y="22010"/>
                      <a:pt x="14885" y="19445"/>
                    </a:cubicBezTo>
                    <a:cubicBezTo>
                      <a:pt x="15138" y="15993"/>
                      <a:pt x="14473" y="5226"/>
                      <a:pt x="14124" y="222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905;p36">
                <a:extLst>
                  <a:ext uri="{FF2B5EF4-FFF2-40B4-BE49-F238E27FC236}">
                    <a16:creationId xmlns:a16="http://schemas.microsoft.com/office/drawing/2014/main" id="{78E656F2-AF0D-136B-72BE-89B221B60825}"/>
                  </a:ext>
                </a:extLst>
              </p:cNvPr>
              <p:cNvSpPr/>
              <p:nvPr/>
            </p:nvSpPr>
            <p:spPr>
              <a:xfrm>
                <a:off x="2222175" y="2869750"/>
                <a:ext cx="110875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4435" h="14474" extrusionOk="0">
                    <a:moveTo>
                      <a:pt x="4434" y="0"/>
                    </a:moveTo>
                    <a:lnTo>
                      <a:pt x="4434" y="0"/>
                    </a:lnTo>
                    <a:cubicBezTo>
                      <a:pt x="3199" y="1140"/>
                      <a:pt x="476" y="1520"/>
                      <a:pt x="476" y="1520"/>
                    </a:cubicBezTo>
                    <a:lnTo>
                      <a:pt x="1" y="4751"/>
                    </a:lnTo>
                    <a:lnTo>
                      <a:pt x="1647" y="14473"/>
                    </a:lnTo>
                    <a:lnTo>
                      <a:pt x="761" y="4941"/>
                    </a:lnTo>
                    <a:lnTo>
                      <a:pt x="1236" y="2027"/>
                    </a:lnTo>
                    <a:cubicBezTo>
                      <a:pt x="3516" y="1679"/>
                      <a:pt x="4434" y="1"/>
                      <a:pt x="4434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" name="Google Shape;906;p36">
                <a:extLst>
                  <a:ext uri="{FF2B5EF4-FFF2-40B4-BE49-F238E27FC236}">
                    <a16:creationId xmlns:a16="http://schemas.microsoft.com/office/drawing/2014/main" id="{B7A5D844-E576-97DA-D7BE-5077210701BA}"/>
                  </a:ext>
                </a:extLst>
              </p:cNvPr>
              <p:cNvSpPr/>
              <p:nvPr/>
            </p:nvSpPr>
            <p:spPr>
              <a:xfrm>
                <a:off x="2050375" y="2361450"/>
                <a:ext cx="337300" cy="453775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8151" extrusionOk="0">
                    <a:moveTo>
                      <a:pt x="8614" y="1"/>
                    </a:moveTo>
                    <a:lnTo>
                      <a:pt x="4814" y="128"/>
                    </a:lnTo>
                    <a:lnTo>
                      <a:pt x="2661" y="381"/>
                    </a:lnTo>
                    <a:cubicBezTo>
                      <a:pt x="4403" y="4213"/>
                      <a:pt x="1837" y="7348"/>
                      <a:pt x="1837" y="7348"/>
                    </a:cubicBezTo>
                    <a:lnTo>
                      <a:pt x="2756" y="11212"/>
                    </a:lnTo>
                    <a:cubicBezTo>
                      <a:pt x="2249" y="12098"/>
                      <a:pt x="856" y="13650"/>
                      <a:pt x="1" y="16500"/>
                    </a:cubicBezTo>
                    <a:cubicBezTo>
                      <a:pt x="584" y="17200"/>
                      <a:pt x="3493" y="18150"/>
                      <a:pt x="6818" y="18150"/>
                    </a:cubicBezTo>
                    <a:cubicBezTo>
                      <a:pt x="8910" y="18150"/>
                      <a:pt x="11167" y="17774"/>
                      <a:pt x="13111" y="16722"/>
                    </a:cubicBezTo>
                    <a:cubicBezTo>
                      <a:pt x="13111" y="16722"/>
                      <a:pt x="12225" y="9977"/>
                      <a:pt x="12066" y="8457"/>
                    </a:cubicBezTo>
                    <a:cubicBezTo>
                      <a:pt x="13492" y="5416"/>
                      <a:pt x="13111" y="4530"/>
                      <a:pt x="12700" y="3516"/>
                    </a:cubicBezTo>
                    <a:cubicBezTo>
                      <a:pt x="12098" y="1933"/>
                      <a:pt x="10641" y="571"/>
                      <a:pt x="10040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" name="Google Shape;907;p36">
                <a:extLst>
                  <a:ext uri="{FF2B5EF4-FFF2-40B4-BE49-F238E27FC236}">
                    <a16:creationId xmlns:a16="http://schemas.microsoft.com/office/drawing/2014/main" id="{1D41F502-6E71-E7DD-FE08-3A8A1F817842}"/>
                  </a:ext>
                </a:extLst>
              </p:cNvPr>
              <p:cNvSpPr/>
              <p:nvPr/>
            </p:nvSpPr>
            <p:spPr>
              <a:xfrm>
                <a:off x="2050375" y="2595025"/>
                <a:ext cx="224075" cy="221150"/>
              </a:xfrm>
              <a:custGeom>
                <a:avLst/>
                <a:gdLst/>
                <a:ahLst/>
                <a:cxnLst/>
                <a:rect l="l" t="t" r="r" b="b"/>
                <a:pathLst>
                  <a:path w="8963" h="8846" extrusionOk="0">
                    <a:moveTo>
                      <a:pt x="2344" y="0"/>
                    </a:moveTo>
                    <a:lnTo>
                      <a:pt x="2756" y="1869"/>
                    </a:lnTo>
                    <a:cubicBezTo>
                      <a:pt x="2217" y="2724"/>
                      <a:pt x="856" y="4307"/>
                      <a:pt x="1" y="7157"/>
                    </a:cubicBezTo>
                    <a:cubicBezTo>
                      <a:pt x="594" y="7854"/>
                      <a:pt x="3502" y="8846"/>
                      <a:pt x="6735" y="8846"/>
                    </a:cubicBezTo>
                    <a:cubicBezTo>
                      <a:pt x="7468" y="8846"/>
                      <a:pt x="8219" y="8795"/>
                      <a:pt x="8963" y="8678"/>
                    </a:cubicBezTo>
                    <a:cubicBezTo>
                      <a:pt x="5384" y="8329"/>
                      <a:pt x="2534" y="5891"/>
                      <a:pt x="2977" y="4022"/>
                    </a:cubicBezTo>
                    <a:cubicBezTo>
                      <a:pt x="3231" y="3104"/>
                      <a:pt x="4846" y="2597"/>
                      <a:pt x="4244" y="2249"/>
                    </a:cubicBezTo>
                    <a:cubicBezTo>
                      <a:pt x="3674" y="1869"/>
                      <a:pt x="2407" y="190"/>
                      <a:pt x="2344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908;p36">
                <a:extLst>
                  <a:ext uri="{FF2B5EF4-FFF2-40B4-BE49-F238E27FC236}">
                    <a16:creationId xmlns:a16="http://schemas.microsoft.com/office/drawing/2014/main" id="{334A9B38-BDCF-BDE0-FE23-95B446DBCE79}"/>
                  </a:ext>
                </a:extLst>
              </p:cNvPr>
              <p:cNvSpPr/>
              <p:nvPr/>
            </p:nvSpPr>
            <p:spPr>
              <a:xfrm>
                <a:off x="1968825" y="2370950"/>
                <a:ext cx="186075" cy="305650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2226" extrusionOk="0">
                    <a:moveTo>
                      <a:pt x="5923" y="1"/>
                    </a:moveTo>
                    <a:lnTo>
                      <a:pt x="5923" y="1"/>
                    </a:lnTo>
                    <a:cubicBezTo>
                      <a:pt x="3358" y="64"/>
                      <a:pt x="3041" y="1299"/>
                      <a:pt x="2502" y="2756"/>
                    </a:cubicBezTo>
                    <a:cubicBezTo>
                      <a:pt x="1806" y="4815"/>
                      <a:pt x="476" y="9882"/>
                      <a:pt x="1" y="12225"/>
                    </a:cubicBezTo>
                    <a:lnTo>
                      <a:pt x="3864" y="12225"/>
                    </a:lnTo>
                    <a:lnTo>
                      <a:pt x="5099" y="6968"/>
                    </a:lnTo>
                    <a:cubicBezTo>
                      <a:pt x="7443" y="4815"/>
                      <a:pt x="6746" y="1078"/>
                      <a:pt x="5923" y="1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909;p36">
                <a:extLst>
                  <a:ext uri="{FF2B5EF4-FFF2-40B4-BE49-F238E27FC236}">
                    <a16:creationId xmlns:a16="http://schemas.microsoft.com/office/drawing/2014/main" id="{FDE050F5-49BB-A14F-1567-8C907B2F558B}"/>
                  </a:ext>
                </a:extLst>
              </p:cNvPr>
              <p:cNvSpPr/>
              <p:nvPr/>
            </p:nvSpPr>
            <p:spPr>
              <a:xfrm>
                <a:off x="2311650" y="2257750"/>
                <a:ext cx="720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83" extrusionOk="0">
                    <a:moveTo>
                      <a:pt x="1425" y="254"/>
                    </a:moveTo>
                    <a:cubicBezTo>
                      <a:pt x="2090" y="254"/>
                      <a:pt x="2629" y="792"/>
                      <a:pt x="2629" y="1457"/>
                    </a:cubicBezTo>
                    <a:cubicBezTo>
                      <a:pt x="2629" y="2090"/>
                      <a:pt x="2090" y="2629"/>
                      <a:pt x="1425" y="2629"/>
                    </a:cubicBezTo>
                    <a:cubicBezTo>
                      <a:pt x="792" y="2629"/>
                      <a:pt x="254" y="2090"/>
                      <a:pt x="254" y="1457"/>
                    </a:cubicBezTo>
                    <a:cubicBezTo>
                      <a:pt x="254" y="792"/>
                      <a:pt x="792" y="254"/>
                      <a:pt x="1425" y="254"/>
                    </a:cubicBezTo>
                    <a:close/>
                    <a:moveTo>
                      <a:pt x="1425" y="0"/>
                    </a:moveTo>
                    <a:cubicBezTo>
                      <a:pt x="634" y="0"/>
                      <a:pt x="0" y="634"/>
                      <a:pt x="0" y="1425"/>
                    </a:cubicBezTo>
                    <a:cubicBezTo>
                      <a:pt x="0" y="2249"/>
                      <a:pt x="634" y="2882"/>
                      <a:pt x="1425" y="2882"/>
                    </a:cubicBezTo>
                    <a:cubicBezTo>
                      <a:pt x="2249" y="2882"/>
                      <a:pt x="2882" y="2249"/>
                      <a:pt x="2882" y="1425"/>
                    </a:cubicBezTo>
                    <a:cubicBezTo>
                      <a:pt x="2882" y="634"/>
                      <a:pt x="2249" y="0"/>
                      <a:pt x="1425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910;p36">
                <a:extLst>
                  <a:ext uri="{FF2B5EF4-FFF2-40B4-BE49-F238E27FC236}">
                    <a16:creationId xmlns:a16="http://schemas.microsoft.com/office/drawing/2014/main" id="{635AA391-AC28-B688-F4DF-260D24325E46}"/>
                  </a:ext>
                </a:extLst>
              </p:cNvPr>
              <p:cNvSpPr/>
              <p:nvPr/>
            </p:nvSpPr>
            <p:spPr>
              <a:xfrm>
                <a:off x="2112925" y="2109725"/>
                <a:ext cx="251000" cy="319175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2767" extrusionOk="0">
                    <a:moveTo>
                      <a:pt x="7230" y="0"/>
                    </a:moveTo>
                    <a:cubicBezTo>
                      <a:pt x="7035" y="0"/>
                      <a:pt x="6841" y="11"/>
                      <a:pt x="6651" y="31"/>
                    </a:cubicBezTo>
                    <a:cubicBezTo>
                      <a:pt x="5637" y="158"/>
                      <a:pt x="4656" y="664"/>
                      <a:pt x="3991" y="1456"/>
                    </a:cubicBezTo>
                    <a:cubicBezTo>
                      <a:pt x="3706" y="1804"/>
                      <a:pt x="3516" y="2216"/>
                      <a:pt x="3389" y="2628"/>
                    </a:cubicBezTo>
                    <a:cubicBezTo>
                      <a:pt x="3231" y="3198"/>
                      <a:pt x="3294" y="3800"/>
                      <a:pt x="3104" y="4338"/>
                    </a:cubicBezTo>
                    <a:cubicBezTo>
                      <a:pt x="3072" y="4401"/>
                      <a:pt x="3041" y="4465"/>
                      <a:pt x="3009" y="4496"/>
                    </a:cubicBezTo>
                    <a:cubicBezTo>
                      <a:pt x="2946" y="4560"/>
                      <a:pt x="2882" y="4591"/>
                      <a:pt x="2819" y="4591"/>
                    </a:cubicBezTo>
                    <a:cubicBezTo>
                      <a:pt x="2724" y="4560"/>
                      <a:pt x="2661" y="4496"/>
                      <a:pt x="2629" y="4401"/>
                    </a:cubicBezTo>
                    <a:cubicBezTo>
                      <a:pt x="2439" y="3990"/>
                      <a:pt x="2091" y="3673"/>
                      <a:pt x="1647" y="3546"/>
                    </a:cubicBezTo>
                    <a:cubicBezTo>
                      <a:pt x="1564" y="3525"/>
                      <a:pt x="1479" y="3515"/>
                      <a:pt x="1392" y="3515"/>
                    </a:cubicBezTo>
                    <a:cubicBezTo>
                      <a:pt x="1082" y="3515"/>
                      <a:pt x="762" y="3647"/>
                      <a:pt x="539" y="3895"/>
                    </a:cubicBezTo>
                    <a:cubicBezTo>
                      <a:pt x="0" y="4465"/>
                      <a:pt x="254" y="5510"/>
                      <a:pt x="982" y="6111"/>
                    </a:cubicBezTo>
                    <a:cubicBezTo>
                      <a:pt x="1353" y="6416"/>
                      <a:pt x="1657" y="6505"/>
                      <a:pt x="1886" y="6505"/>
                    </a:cubicBezTo>
                    <a:cubicBezTo>
                      <a:pt x="2204" y="6505"/>
                      <a:pt x="2376" y="6333"/>
                      <a:pt x="2376" y="6333"/>
                    </a:cubicBezTo>
                    <a:lnTo>
                      <a:pt x="2376" y="10197"/>
                    </a:lnTo>
                    <a:cubicBezTo>
                      <a:pt x="2376" y="10197"/>
                      <a:pt x="2977" y="11748"/>
                      <a:pt x="4624" y="12477"/>
                    </a:cubicBezTo>
                    <a:cubicBezTo>
                      <a:pt x="5031" y="12658"/>
                      <a:pt x="5681" y="12767"/>
                      <a:pt x="6282" y="12767"/>
                    </a:cubicBezTo>
                    <a:cubicBezTo>
                      <a:pt x="6944" y="12767"/>
                      <a:pt x="7546" y="12634"/>
                      <a:pt x="7696" y="12318"/>
                    </a:cubicBezTo>
                    <a:cubicBezTo>
                      <a:pt x="7886" y="11843"/>
                      <a:pt x="6207" y="10038"/>
                      <a:pt x="6207" y="10038"/>
                    </a:cubicBezTo>
                    <a:lnTo>
                      <a:pt x="6176" y="8487"/>
                    </a:lnTo>
                    <a:lnTo>
                      <a:pt x="6176" y="8487"/>
                    </a:lnTo>
                    <a:cubicBezTo>
                      <a:pt x="6517" y="8535"/>
                      <a:pt x="6812" y="8561"/>
                      <a:pt x="7072" y="8561"/>
                    </a:cubicBezTo>
                    <a:cubicBezTo>
                      <a:pt x="7488" y="8561"/>
                      <a:pt x="7816" y="8496"/>
                      <a:pt x="8108" y="8360"/>
                    </a:cubicBezTo>
                    <a:cubicBezTo>
                      <a:pt x="8551" y="8170"/>
                      <a:pt x="9533" y="7188"/>
                      <a:pt x="9754" y="4591"/>
                    </a:cubicBezTo>
                    <a:cubicBezTo>
                      <a:pt x="10039" y="1266"/>
                      <a:pt x="9153" y="506"/>
                      <a:pt x="8488" y="158"/>
                    </a:cubicBezTo>
                    <a:cubicBezTo>
                      <a:pt x="8076" y="49"/>
                      <a:pt x="7650" y="0"/>
                      <a:pt x="7230" y="0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911;p36">
                <a:extLst>
                  <a:ext uri="{FF2B5EF4-FFF2-40B4-BE49-F238E27FC236}">
                    <a16:creationId xmlns:a16="http://schemas.microsoft.com/office/drawing/2014/main" id="{65E15107-FE4F-5F4B-E14A-582410434D3F}"/>
                  </a:ext>
                </a:extLst>
              </p:cNvPr>
              <p:cNvSpPr/>
              <p:nvPr/>
            </p:nvSpPr>
            <p:spPr>
              <a:xfrm>
                <a:off x="2177850" y="2097400"/>
                <a:ext cx="164650" cy="9090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3636" extrusionOk="0">
                    <a:moveTo>
                      <a:pt x="3987" y="0"/>
                    </a:moveTo>
                    <a:cubicBezTo>
                      <a:pt x="1024" y="0"/>
                      <a:pt x="0" y="3342"/>
                      <a:pt x="0" y="3342"/>
                    </a:cubicBezTo>
                    <a:cubicBezTo>
                      <a:pt x="0" y="3342"/>
                      <a:pt x="346" y="3635"/>
                      <a:pt x="1623" y="3635"/>
                    </a:cubicBezTo>
                    <a:cubicBezTo>
                      <a:pt x="1740" y="3635"/>
                      <a:pt x="1863" y="3633"/>
                      <a:pt x="1995" y="3627"/>
                    </a:cubicBezTo>
                    <a:cubicBezTo>
                      <a:pt x="3990" y="3532"/>
                      <a:pt x="4845" y="2139"/>
                      <a:pt x="4846" y="2139"/>
                    </a:cubicBezTo>
                    <a:lnTo>
                      <a:pt x="4846" y="2139"/>
                    </a:lnTo>
                    <a:cubicBezTo>
                      <a:pt x="4751" y="2772"/>
                      <a:pt x="4022" y="3342"/>
                      <a:pt x="4022" y="3342"/>
                    </a:cubicBezTo>
                    <a:cubicBezTo>
                      <a:pt x="4039" y="3343"/>
                      <a:pt x="4055" y="3343"/>
                      <a:pt x="4071" y="3343"/>
                    </a:cubicBezTo>
                    <a:cubicBezTo>
                      <a:pt x="5872" y="3343"/>
                      <a:pt x="6585" y="1623"/>
                      <a:pt x="6366" y="619"/>
                    </a:cubicBezTo>
                    <a:cubicBezTo>
                      <a:pt x="5462" y="179"/>
                      <a:pt x="4673" y="0"/>
                      <a:pt x="3987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" name="Google Shape;912;p36">
                <a:extLst>
                  <a:ext uri="{FF2B5EF4-FFF2-40B4-BE49-F238E27FC236}">
                    <a16:creationId xmlns:a16="http://schemas.microsoft.com/office/drawing/2014/main" id="{0824AAF1-3E8A-FABB-9AB9-6A7826202B57}"/>
                  </a:ext>
                </a:extLst>
              </p:cNvPr>
              <p:cNvSpPr/>
              <p:nvPr/>
            </p:nvSpPr>
            <p:spPr>
              <a:xfrm>
                <a:off x="2238025" y="2193525"/>
                <a:ext cx="198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37" extrusionOk="0">
                    <a:moveTo>
                      <a:pt x="429" y="0"/>
                    </a:moveTo>
                    <a:cubicBezTo>
                      <a:pt x="413" y="0"/>
                      <a:pt x="396" y="1"/>
                      <a:pt x="380" y="4"/>
                    </a:cubicBezTo>
                    <a:cubicBezTo>
                      <a:pt x="158" y="36"/>
                      <a:pt x="0" y="194"/>
                      <a:pt x="32" y="416"/>
                    </a:cubicBezTo>
                    <a:cubicBezTo>
                      <a:pt x="32" y="589"/>
                      <a:pt x="190" y="737"/>
                      <a:pt x="363" y="737"/>
                    </a:cubicBezTo>
                    <a:cubicBezTo>
                      <a:pt x="379" y="737"/>
                      <a:pt x="395" y="735"/>
                      <a:pt x="412" y="733"/>
                    </a:cubicBezTo>
                    <a:cubicBezTo>
                      <a:pt x="633" y="733"/>
                      <a:pt x="792" y="543"/>
                      <a:pt x="760" y="352"/>
                    </a:cubicBezTo>
                    <a:cubicBezTo>
                      <a:pt x="760" y="150"/>
                      <a:pt x="601" y="0"/>
                      <a:pt x="429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" name="Google Shape;913;p36">
                <a:extLst>
                  <a:ext uri="{FF2B5EF4-FFF2-40B4-BE49-F238E27FC236}">
                    <a16:creationId xmlns:a16="http://schemas.microsoft.com/office/drawing/2014/main" id="{3107CCB3-C508-91E4-9C83-C15D01A4B884}"/>
                  </a:ext>
                </a:extLst>
              </p:cNvPr>
              <p:cNvSpPr/>
              <p:nvPr/>
            </p:nvSpPr>
            <p:spPr>
              <a:xfrm>
                <a:off x="2257800" y="2263300"/>
                <a:ext cx="348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91" extrusionOk="0">
                    <a:moveTo>
                      <a:pt x="96" y="0"/>
                    </a:moveTo>
                    <a:cubicBezTo>
                      <a:pt x="1" y="380"/>
                      <a:pt x="222" y="760"/>
                      <a:pt x="571" y="855"/>
                    </a:cubicBezTo>
                    <a:cubicBezTo>
                      <a:pt x="638" y="879"/>
                      <a:pt x="706" y="891"/>
                      <a:pt x="773" y="891"/>
                    </a:cubicBezTo>
                    <a:cubicBezTo>
                      <a:pt x="1055" y="891"/>
                      <a:pt x="1317" y="687"/>
                      <a:pt x="1394" y="380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B04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" name="Google Shape;914;p36">
                <a:extLst>
                  <a:ext uri="{FF2B5EF4-FFF2-40B4-BE49-F238E27FC236}">
                    <a16:creationId xmlns:a16="http://schemas.microsoft.com/office/drawing/2014/main" id="{CD29B65C-E62D-D527-06F2-B08231929A03}"/>
                  </a:ext>
                </a:extLst>
              </p:cNvPr>
              <p:cNvSpPr/>
              <p:nvPr/>
            </p:nvSpPr>
            <p:spPr>
              <a:xfrm>
                <a:off x="2324300" y="2167200"/>
                <a:ext cx="214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46" extrusionOk="0">
                    <a:moveTo>
                      <a:pt x="357" y="1"/>
                    </a:moveTo>
                    <a:cubicBezTo>
                      <a:pt x="212" y="1"/>
                      <a:pt x="68" y="79"/>
                      <a:pt x="1" y="234"/>
                    </a:cubicBezTo>
                    <a:lnTo>
                      <a:pt x="729" y="645"/>
                    </a:lnTo>
                    <a:cubicBezTo>
                      <a:pt x="856" y="424"/>
                      <a:pt x="761" y="170"/>
                      <a:pt x="539" y="44"/>
                    </a:cubicBezTo>
                    <a:cubicBezTo>
                      <a:pt x="482" y="15"/>
                      <a:pt x="420" y="1"/>
                      <a:pt x="357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" name="Google Shape;915;p36">
                <a:extLst>
                  <a:ext uri="{FF2B5EF4-FFF2-40B4-BE49-F238E27FC236}">
                    <a16:creationId xmlns:a16="http://schemas.microsoft.com/office/drawing/2014/main" id="{074FCA5A-6554-7CBC-E283-143574FCB250}"/>
                  </a:ext>
                </a:extLst>
              </p:cNvPr>
              <p:cNvSpPr/>
              <p:nvPr/>
            </p:nvSpPr>
            <p:spPr>
              <a:xfrm>
                <a:off x="2314800" y="2191925"/>
                <a:ext cx="190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38" extrusionOk="0">
                    <a:moveTo>
                      <a:pt x="405" y="1"/>
                    </a:moveTo>
                    <a:cubicBezTo>
                      <a:pt x="387" y="1"/>
                      <a:pt x="368" y="2"/>
                      <a:pt x="349" y="5"/>
                    </a:cubicBezTo>
                    <a:cubicBezTo>
                      <a:pt x="159" y="5"/>
                      <a:pt x="1" y="195"/>
                      <a:pt x="1" y="385"/>
                    </a:cubicBezTo>
                    <a:cubicBezTo>
                      <a:pt x="1" y="587"/>
                      <a:pt x="160" y="737"/>
                      <a:pt x="332" y="737"/>
                    </a:cubicBezTo>
                    <a:cubicBezTo>
                      <a:pt x="348" y="737"/>
                      <a:pt x="365" y="736"/>
                      <a:pt x="381" y="733"/>
                    </a:cubicBezTo>
                    <a:cubicBezTo>
                      <a:pt x="603" y="733"/>
                      <a:pt x="761" y="543"/>
                      <a:pt x="761" y="321"/>
                    </a:cubicBezTo>
                    <a:cubicBezTo>
                      <a:pt x="732" y="148"/>
                      <a:pt x="597" y="1"/>
                      <a:pt x="405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916;p36">
                <a:extLst>
                  <a:ext uri="{FF2B5EF4-FFF2-40B4-BE49-F238E27FC236}">
                    <a16:creationId xmlns:a16="http://schemas.microsoft.com/office/drawing/2014/main" id="{9DEFC800-D2CD-9CD7-B2C9-6BF660779009}"/>
                  </a:ext>
                </a:extLst>
              </p:cNvPr>
              <p:cNvSpPr/>
              <p:nvPr/>
            </p:nvSpPr>
            <p:spPr>
              <a:xfrm>
                <a:off x="2285525" y="2196775"/>
                <a:ext cx="30900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155" extrusionOk="0">
                    <a:moveTo>
                      <a:pt x="0" y="1"/>
                    </a:moveTo>
                    <a:lnTo>
                      <a:pt x="127" y="2154"/>
                    </a:lnTo>
                    <a:lnTo>
                      <a:pt x="1235" y="17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04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" name="Google Shape;917;p36">
                <a:extLst>
                  <a:ext uri="{FF2B5EF4-FFF2-40B4-BE49-F238E27FC236}">
                    <a16:creationId xmlns:a16="http://schemas.microsoft.com/office/drawing/2014/main" id="{515C4BCE-4684-EF4A-2FA5-76B9D7247E2B}"/>
                  </a:ext>
                </a:extLst>
              </p:cNvPr>
              <p:cNvSpPr/>
              <p:nvPr/>
            </p:nvSpPr>
            <p:spPr>
              <a:xfrm>
                <a:off x="2189725" y="2285450"/>
                <a:ext cx="78400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996" extrusionOk="0">
                    <a:moveTo>
                      <a:pt x="0" y="1"/>
                    </a:moveTo>
                    <a:cubicBezTo>
                      <a:pt x="0" y="1"/>
                      <a:pt x="127" y="571"/>
                      <a:pt x="697" y="1046"/>
                    </a:cubicBezTo>
                    <a:cubicBezTo>
                      <a:pt x="1267" y="1521"/>
                      <a:pt x="3135" y="1996"/>
                      <a:pt x="3135" y="1996"/>
                    </a:cubicBezTo>
                    <a:lnTo>
                      <a:pt x="3104" y="1458"/>
                    </a:lnTo>
                    <a:cubicBezTo>
                      <a:pt x="2185" y="1299"/>
                      <a:pt x="285" y="729"/>
                      <a:pt x="0" y="1"/>
                    </a:cubicBezTo>
                    <a:close/>
                  </a:path>
                </a:pathLst>
              </a:custGeom>
              <a:solidFill>
                <a:srgbClr val="B04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" name="Google Shape;918;p36">
                <a:extLst>
                  <a:ext uri="{FF2B5EF4-FFF2-40B4-BE49-F238E27FC236}">
                    <a16:creationId xmlns:a16="http://schemas.microsoft.com/office/drawing/2014/main" id="{655632D3-E7C4-B470-49E5-44253D60F47D}"/>
                  </a:ext>
                </a:extLst>
              </p:cNvPr>
              <p:cNvSpPr/>
              <p:nvPr/>
            </p:nvSpPr>
            <p:spPr>
              <a:xfrm>
                <a:off x="2120850" y="2257750"/>
                <a:ext cx="514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883" extrusionOk="0">
                    <a:moveTo>
                      <a:pt x="1457" y="0"/>
                    </a:moveTo>
                    <a:cubicBezTo>
                      <a:pt x="633" y="0"/>
                      <a:pt x="0" y="634"/>
                      <a:pt x="0" y="1425"/>
                    </a:cubicBezTo>
                    <a:cubicBezTo>
                      <a:pt x="0" y="2249"/>
                      <a:pt x="633" y="2882"/>
                      <a:pt x="1457" y="2882"/>
                    </a:cubicBezTo>
                    <a:cubicBezTo>
                      <a:pt x="1647" y="2882"/>
                      <a:pt x="1869" y="2851"/>
                      <a:pt x="2059" y="2756"/>
                    </a:cubicBezTo>
                    <a:lnTo>
                      <a:pt x="2059" y="2470"/>
                    </a:lnTo>
                    <a:cubicBezTo>
                      <a:pt x="1869" y="2597"/>
                      <a:pt x="1647" y="2629"/>
                      <a:pt x="1457" y="2629"/>
                    </a:cubicBezTo>
                    <a:cubicBezTo>
                      <a:pt x="792" y="2629"/>
                      <a:pt x="253" y="2090"/>
                      <a:pt x="253" y="1425"/>
                    </a:cubicBezTo>
                    <a:cubicBezTo>
                      <a:pt x="253" y="792"/>
                      <a:pt x="792" y="254"/>
                      <a:pt x="1457" y="254"/>
                    </a:cubicBezTo>
                    <a:cubicBezTo>
                      <a:pt x="1520" y="254"/>
                      <a:pt x="1552" y="190"/>
                      <a:pt x="1552" y="127"/>
                    </a:cubicBezTo>
                    <a:cubicBezTo>
                      <a:pt x="1552" y="64"/>
                      <a:pt x="1520" y="0"/>
                      <a:pt x="1457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919;p36">
                <a:extLst>
                  <a:ext uri="{FF2B5EF4-FFF2-40B4-BE49-F238E27FC236}">
                    <a16:creationId xmlns:a16="http://schemas.microsoft.com/office/drawing/2014/main" id="{AFA56BEC-F972-0AE4-F08D-B3EE20348FBF}"/>
                  </a:ext>
                </a:extLst>
              </p:cNvPr>
              <p:cNvSpPr/>
              <p:nvPr/>
            </p:nvSpPr>
            <p:spPr>
              <a:xfrm>
                <a:off x="1804950" y="2624325"/>
                <a:ext cx="8527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34108" h="21250" extrusionOk="0">
                    <a:moveTo>
                      <a:pt x="1235" y="0"/>
                    </a:moveTo>
                    <a:cubicBezTo>
                      <a:pt x="570" y="0"/>
                      <a:pt x="0" y="538"/>
                      <a:pt x="0" y="1235"/>
                    </a:cubicBezTo>
                    <a:lnTo>
                      <a:pt x="0" y="20015"/>
                    </a:lnTo>
                    <a:cubicBezTo>
                      <a:pt x="0" y="20711"/>
                      <a:pt x="570" y="21250"/>
                      <a:pt x="1235" y="21250"/>
                    </a:cubicBezTo>
                    <a:lnTo>
                      <a:pt x="32873" y="21250"/>
                    </a:lnTo>
                    <a:cubicBezTo>
                      <a:pt x="33569" y="21250"/>
                      <a:pt x="34108" y="20711"/>
                      <a:pt x="34108" y="20015"/>
                    </a:cubicBezTo>
                    <a:lnTo>
                      <a:pt x="34108" y="1235"/>
                    </a:lnTo>
                    <a:cubicBezTo>
                      <a:pt x="34108" y="538"/>
                      <a:pt x="33569" y="0"/>
                      <a:pt x="32873" y="0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" name="Google Shape;920;p36">
                <a:extLst>
                  <a:ext uri="{FF2B5EF4-FFF2-40B4-BE49-F238E27FC236}">
                    <a16:creationId xmlns:a16="http://schemas.microsoft.com/office/drawing/2014/main" id="{18B51418-23EB-4719-F231-E2CA8E458623}"/>
                  </a:ext>
                </a:extLst>
              </p:cNvPr>
              <p:cNvSpPr/>
              <p:nvPr/>
            </p:nvSpPr>
            <p:spPr>
              <a:xfrm>
                <a:off x="1842950" y="2657575"/>
                <a:ext cx="777500" cy="46475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8590" extrusionOk="0">
                    <a:moveTo>
                      <a:pt x="1109" y="0"/>
                    </a:moveTo>
                    <a:cubicBezTo>
                      <a:pt x="507" y="0"/>
                      <a:pt x="0" y="507"/>
                      <a:pt x="0" y="1109"/>
                    </a:cubicBezTo>
                    <a:lnTo>
                      <a:pt x="0" y="17481"/>
                    </a:lnTo>
                    <a:cubicBezTo>
                      <a:pt x="0" y="18083"/>
                      <a:pt x="507" y="18590"/>
                      <a:pt x="1109" y="18590"/>
                    </a:cubicBezTo>
                    <a:lnTo>
                      <a:pt x="29991" y="18590"/>
                    </a:lnTo>
                    <a:cubicBezTo>
                      <a:pt x="30593" y="18590"/>
                      <a:pt x="31099" y="18083"/>
                      <a:pt x="31099" y="17481"/>
                    </a:cubicBezTo>
                    <a:lnTo>
                      <a:pt x="31099" y="1109"/>
                    </a:lnTo>
                    <a:cubicBezTo>
                      <a:pt x="31099" y="507"/>
                      <a:pt x="30593" y="0"/>
                      <a:pt x="29991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" name="Google Shape;921;p36">
                <a:extLst>
                  <a:ext uri="{FF2B5EF4-FFF2-40B4-BE49-F238E27FC236}">
                    <a16:creationId xmlns:a16="http://schemas.microsoft.com/office/drawing/2014/main" id="{3A5DB7EF-DF4C-4E40-4C9E-986E6B0787B1}"/>
                  </a:ext>
                </a:extLst>
              </p:cNvPr>
              <p:cNvSpPr/>
              <p:nvPr/>
            </p:nvSpPr>
            <p:spPr>
              <a:xfrm>
                <a:off x="1881725" y="2735150"/>
                <a:ext cx="699125" cy="351550"/>
              </a:xfrm>
              <a:custGeom>
                <a:avLst/>
                <a:gdLst/>
                <a:ahLst/>
                <a:cxnLst/>
                <a:rect l="l" t="t" r="r" b="b"/>
                <a:pathLst>
                  <a:path w="27965" h="14062" extrusionOk="0">
                    <a:moveTo>
                      <a:pt x="19699" y="1"/>
                    </a:moveTo>
                    <a:lnTo>
                      <a:pt x="13999" y="8488"/>
                    </a:lnTo>
                    <a:lnTo>
                      <a:pt x="15994" y="11338"/>
                    </a:lnTo>
                    <a:lnTo>
                      <a:pt x="9407" y="5543"/>
                    </a:lnTo>
                    <a:lnTo>
                      <a:pt x="1" y="14062"/>
                    </a:lnTo>
                    <a:lnTo>
                      <a:pt x="27965" y="14062"/>
                    </a:lnTo>
                    <a:lnTo>
                      <a:pt x="1969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" name="Google Shape;922;p36">
                <a:extLst>
                  <a:ext uri="{FF2B5EF4-FFF2-40B4-BE49-F238E27FC236}">
                    <a16:creationId xmlns:a16="http://schemas.microsoft.com/office/drawing/2014/main" id="{843D2F8B-ABD4-EFAC-98DF-A8450EEAF2AD}"/>
                  </a:ext>
                </a:extLst>
              </p:cNvPr>
              <p:cNvSpPr/>
              <p:nvPr/>
            </p:nvSpPr>
            <p:spPr>
              <a:xfrm>
                <a:off x="1967250" y="2712025"/>
                <a:ext cx="1290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4701" extrusionOk="0">
                    <a:moveTo>
                      <a:pt x="2552" y="1"/>
                    </a:moveTo>
                    <a:cubicBezTo>
                      <a:pt x="1512" y="1"/>
                      <a:pt x="555" y="735"/>
                      <a:pt x="285" y="1812"/>
                    </a:cubicBezTo>
                    <a:cubicBezTo>
                      <a:pt x="0" y="3079"/>
                      <a:pt x="760" y="4346"/>
                      <a:pt x="2027" y="4631"/>
                    </a:cubicBezTo>
                    <a:cubicBezTo>
                      <a:pt x="2216" y="4678"/>
                      <a:pt x="2405" y="4701"/>
                      <a:pt x="2591" y="4701"/>
                    </a:cubicBezTo>
                    <a:cubicBezTo>
                      <a:pt x="3651" y="4701"/>
                      <a:pt x="4608" y="3967"/>
                      <a:pt x="4877" y="2889"/>
                    </a:cubicBezTo>
                    <a:cubicBezTo>
                      <a:pt x="5162" y="1622"/>
                      <a:pt x="4371" y="356"/>
                      <a:pt x="3104" y="71"/>
                    </a:cubicBezTo>
                    <a:cubicBezTo>
                      <a:pt x="2920" y="23"/>
                      <a:pt x="2735" y="1"/>
                      <a:pt x="255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923;p36">
                <a:extLst>
                  <a:ext uri="{FF2B5EF4-FFF2-40B4-BE49-F238E27FC236}">
                    <a16:creationId xmlns:a16="http://schemas.microsoft.com/office/drawing/2014/main" id="{65D80682-312C-34B8-676D-3AC99201BD8A}"/>
                  </a:ext>
                </a:extLst>
              </p:cNvPr>
              <p:cNvSpPr/>
              <p:nvPr/>
            </p:nvSpPr>
            <p:spPr>
              <a:xfrm>
                <a:off x="2515125" y="2591400"/>
                <a:ext cx="127475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4392" extrusionOk="0">
                    <a:moveTo>
                      <a:pt x="2947" y="1"/>
                    </a:moveTo>
                    <a:cubicBezTo>
                      <a:pt x="2547" y="1"/>
                      <a:pt x="2220" y="60"/>
                      <a:pt x="2122" y="82"/>
                    </a:cubicBezTo>
                    <a:cubicBezTo>
                      <a:pt x="475" y="335"/>
                      <a:pt x="0" y="1317"/>
                      <a:pt x="0" y="1317"/>
                    </a:cubicBezTo>
                    <a:lnTo>
                      <a:pt x="1330" y="1317"/>
                    </a:lnTo>
                    <a:cubicBezTo>
                      <a:pt x="1330" y="1317"/>
                      <a:pt x="1520" y="1760"/>
                      <a:pt x="1045" y="3439"/>
                    </a:cubicBezTo>
                    <a:cubicBezTo>
                      <a:pt x="947" y="3813"/>
                      <a:pt x="1253" y="3955"/>
                      <a:pt x="1506" y="3955"/>
                    </a:cubicBezTo>
                    <a:cubicBezTo>
                      <a:pt x="1659" y="3955"/>
                      <a:pt x="1793" y="3903"/>
                      <a:pt x="1805" y="3819"/>
                    </a:cubicBezTo>
                    <a:cubicBezTo>
                      <a:pt x="1913" y="4076"/>
                      <a:pt x="2470" y="4391"/>
                      <a:pt x="3084" y="4391"/>
                    </a:cubicBezTo>
                    <a:cubicBezTo>
                      <a:pt x="3377" y="4391"/>
                      <a:pt x="3683" y="4320"/>
                      <a:pt x="3959" y="4136"/>
                    </a:cubicBezTo>
                    <a:cubicBezTo>
                      <a:pt x="4751" y="3597"/>
                      <a:pt x="5099" y="2805"/>
                      <a:pt x="4941" y="1317"/>
                    </a:cubicBezTo>
                    <a:cubicBezTo>
                      <a:pt x="4733" y="216"/>
                      <a:pt x="3708" y="1"/>
                      <a:pt x="2947" y="1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924;p36">
                <a:extLst>
                  <a:ext uri="{FF2B5EF4-FFF2-40B4-BE49-F238E27FC236}">
                    <a16:creationId xmlns:a16="http://schemas.microsoft.com/office/drawing/2014/main" id="{D1134C06-C778-95E0-44A9-F4A4242FC41A}"/>
                  </a:ext>
                </a:extLst>
              </p:cNvPr>
              <p:cNvSpPr/>
              <p:nvPr/>
            </p:nvSpPr>
            <p:spPr>
              <a:xfrm>
                <a:off x="1826325" y="2591400"/>
                <a:ext cx="127475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4392" extrusionOk="0">
                    <a:moveTo>
                      <a:pt x="2153" y="1"/>
                    </a:moveTo>
                    <a:cubicBezTo>
                      <a:pt x="1391" y="1"/>
                      <a:pt x="366" y="216"/>
                      <a:pt x="158" y="1317"/>
                    </a:cubicBezTo>
                    <a:cubicBezTo>
                      <a:pt x="0" y="2805"/>
                      <a:pt x="349" y="3597"/>
                      <a:pt x="1140" y="4136"/>
                    </a:cubicBezTo>
                    <a:cubicBezTo>
                      <a:pt x="1416" y="4320"/>
                      <a:pt x="1722" y="4391"/>
                      <a:pt x="2015" y="4391"/>
                    </a:cubicBezTo>
                    <a:cubicBezTo>
                      <a:pt x="2629" y="4391"/>
                      <a:pt x="3187" y="4076"/>
                      <a:pt x="3294" y="3819"/>
                    </a:cubicBezTo>
                    <a:cubicBezTo>
                      <a:pt x="3306" y="3903"/>
                      <a:pt x="3435" y="3955"/>
                      <a:pt x="3583" y="3955"/>
                    </a:cubicBezTo>
                    <a:cubicBezTo>
                      <a:pt x="3827" y="3955"/>
                      <a:pt x="4121" y="3813"/>
                      <a:pt x="4022" y="3439"/>
                    </a:cubicBezTo>
                    <a:cubicBezTo>
                      <a:pt x="3579" y="1760"/>
                      <a:pt x="3769" y="1317"/>
                      <a:pt x="3769" y="1317"/>
                    </a:cubicBezTo>
                    <a:lnTo>
                      <a:pt x="5099" y="1317"/>
                    </a:lnTo>
                    <a:cubicBezTo>
                      <a:pt x="5099" y="1317"/>
                      <a:pt x="4624" y="335"/>
                      <a:pt x="2977" y="82"/>
                    </a:cubicBezTo>
                    <a:cubicBezTo>
                      <a:pt x="2879" y="60"/>
                      <a:pt x="2552" y="1"/>
                      <a:pt x="2153" y="1"/>
                    </a:cubicBezTo>
                    <a:close/>
                  </a:path>
                </a:pathLst>
              </a:custGeom>
              <a:solidFill>
                <a:srgbClr val="C7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925;p36">
                <a:extLst>
                  <a:ext uri="{FF2B5EF4-FFF2-40B4-BE49-F238E27FC236}">
                    <a16:creationId xmlns:a16="http://schemas.microsoft.com/office/drawing/2014/main" id="{0A0A80B6-0FB5-8B01-FA9D-7DFDFA99CEE3}"/>
                  </a:ext>
                </a:extLst>
              </p:cNvPr>
              <p:cNvSpPr/>
              <p:nvPr/>
            </p:nvSpPr>
            <p:spPr>
              <a:xfrm>
                <a:off x="1050425" y="3763600"/>
                <a:ext cx="847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5939" extrusionOk="0">
                    <a:moveTo>
                      <a:pt x="3389" y="1"/>
                    </a:moveTo>
                    <a:lnTo>
                      <a:pt x="0" y="444"/>
                    </a:lnTo>
                    <a:lnTo>
                      <a:pt x="0" y="5606"/>
                    </a:lnTo>
                    <a:cubicBezTo>
                      <a:pt x="428" y="5835"/>
                      <a:pt x="892" y="5939"/>
                      <a:pt x="1372" y="5939"/>
                    </a:cubicBezTo>
                    <a:cubicBezTo>
                      <a:pt x="1888" y="5939"/>
                      <a:pt x="2421" y="5819"/>
                      <a:pt x="2946" y="5606"/>
                    </a:cubicBez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926;p36">
                <a:extLst>
                  <a:ext uri="{FF2B5EF4-FFF2-40B4-BE49-F238E27FC236}">
                    <a16:creationId xmlns:a16="http://schemas.microsoft.com/office/drawing/2014/main" id="{4CD65A0D-4C6A-D265-D82A-6EF587ED8FB2}"/>
                  </a:ext>
                </a:extLst>
              </p:cNvPr>
              <p:cNvSpPr/>
              <p:nvPr/>
            </p:nvSpPr>
            <p:spPr>
              <a:xfrm>
                <a:off x="1301400" y="3682850"/>
                <a:ext cx="958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6524" extrusionOk="0">
                    <a:moveTo>
                      <a:pt x="1" y="0"/>
                    </a:moveTo>
                    <a:lnTo>
                      <a:pt x="286" y="5479"/>
                    </a:lnTo>
                    <a:cubicBezTo>
                      <a:pt x="630" y="6227"/>
                      <a:pt x="1109" y="6523"/>
                      <a:pt x="1675" y="6523"/>
                    </a:cubicBezTo>
                    <a:cubicBezTo>
                      <a:pt x="2307" y="6523"/>
                      <a:pt x="3048" y="6155"/>
                      <a:pt x="3833" y="5637"/>
                    </a:cubicBez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FF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" name="Google Shape;927;p36">
                <a:extLst>
                  <a:ext uri="{FF2B5EF4-FFF2-40B4-BE49-F238E27FC236}">
                    <a16:creationId xmlns:a16="http://schemas.microsoft.com/office/drawing/2014/main" id="{3F01B6C1-C0EC-14EF-65D5-4C03AB42E588}"/>
                  </a:ext>
                </a:extLst>
              </p:cNvPr>
              <p:cNvSpPr/>
              <p:nvPr/>
            </p:nvSpPr>
            <p:spPr>
              <a:xfrm>
                <a:off x="1031425" y="3921950"/>
                <a:ext cx="1789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6266" extrusionOk="0">
                    <a:moveTo>
                      <a:pt x="190" y="0"/>
                    </a:moveTo>
                    <a:cubicBezTo>
                      <a:pt x="190" y="0"/>
                      <a:pt x="0" y="792"/>
                      <a:pt x="190" y="1299"/>
                    </a:cubicBezTo>
                    <a:cubicBezTo>
                      <a:pt x="285" y="1552"/>
                      <a:pt x="729" y="2059"/>
                      <a:pt x="1014" y="2502"/>
                    </a:cubicBezTo>
                    <a:cubicBezTo>
                      <a:pt x="1331" y="3009"/>
                      <a:pt x="1236" y="3611"/>
                      <a:pt x="1299" y="4244"/>
                    </a:cubicBezTo>
                    <a:cubicBezTo>
                      <a:pt x="1362" y="4877"/>
                      <a:pt x="1679" y="5352"/>
                      <a:pt x="2344" y="5764"/>
                    </a:cubicBezTo>
                    <a:cubicBezTo>
                      <a:pt x="2884" y="6099"/>
                      <a:pt x="3634" y="6266"/>
                      <a:pt x="4490" y="6266"/>
                    </a:cubicBezTo>
                    <a:cubicBezTo>
                      <a:pt x="4688" y="6266"/>
                      <a:pt x="4891" y="6257"/>
                      <a:pt x="5099" y="6239"/>
                    </a:cubicBezTo>
                    <a:cubicBezTo>
                      <a:pt x="6271" y="6144"/>
                      <a:pt x="6936" y="5606"/>
                      <a:pt x="7031" y="5447"/>
                    </a:cubicBezTo>
                    <a:cubicBezTo>
                      <a:pt x="7126" y="5257"/>
                      <a:pt x="7158" y="4656"/>
                      <a:pt x="7063" y="4561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928;p36">
                <a:extLst>
                  <a:ext uri="{FF2B5EF4-FFF2-40B4-BE49-F238E27FC236}">
                    <a16:creationId xmlns:a16="http://schemas.microsoft.com/office/drawing/2014/main" id="{DE232730-1603-D87D-3BC1-CE9E7CE5E82C}"/>
                  </a:ext>
                </a:extLst>
              </p:cNvPr>
              <p:cNvSpPr/>
              <p:nvPr/>
            </p:nvSpPr>
            <p:spPr>
              <a:xfrm>
                <a:off x="1031425" y="3865300"/>
                <a:ext cx="178150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7126" h="7915" extrusionOk="0">
                    <a:moveTo>
                      <a:pt x="3353" y="1"/>
                    </a:moveTo>
                    <a:cubicBezTo>
                      <a:pt x="2846" y="1"/>
                      <a:pt x="2352" y="99"/>
                      <a:pt x="1837" y="176"/>
                    </a:cubicBezTo>
                    <a:cubicBezTo>
                      <a:pt x="1742" y="208"/>
                      <a:pt x="1616" y="240"/>
                      <a:pt x="1552" y="303"/>
                    </a:cubicBezTo>
                    <a:cubicBezTo>
                      <a:pt x="1489" y="398"/>
                      <a:pt x="1489" y="493"/>
                      <a:pt x="1489" y="588"/>
                    </a:cubicBezTo>
                    <a:cubicBezTo>
                      <a:pt x="1489" y="936"/>
                      <a:pt x="1457" y="1253"/>
                      <a:pt x="1457" y="1601"/>
                    </a:cubicBezTo>
                    <a:cubicBezTo>
                      <a:pt x="1267" y="1506"/>
                      <a:pt x="1140" y="1348"/>
                      <a:pt x="1077" y="1158"/>
                    </a:cubicBezTo>
                    <a:cubicBezTo>
                      <a:pt x="1014" y="1031"/>
                      <a:pt x="950" y="936"/>
                      <a:pt x="919" y="810"/>
                    </a:cubicBezTo>
                    <a:cubicBezTo>
                      <a:pt x="887" y="683"/>
                      <a:pt x="855" y="620"/>
                      <a:pt x="792" y="525"/>
                    </a:cubicBezTo>
                    <a:cubicBezTo>
                      <a:pt x="760" y="430"/>
                      <a:pt x="760" y="335"/>
                      <a:pt x="760" y="240"/>
                    </a:cubicBezTo>
                    <a:cubicBezTo>
                      <a:pt x="756" y="239"/>
                      <a:pt x="751" y="238"/>
                      <a:pt x="746" y="238"/>
                    </a:cubicBezTo>
                    <a:cubicBezTo>
                      <a:pt x="593" y="238"/>
                      <a:pt x="440" y="729"/>
                      <a:pt x="317" y="1190"/>
                    </a:cubicBezTo>
                    <a:cubicBezTo>
                      <a:pt x="190" y="1728"/>
                      <a:pt x="0" y="2330"/>
                      <a:pt x="222" y="2868"/>
                    </a:cubicBezTo>
                    <a:cubicBezTo>
                      <a:pt x="349" y="3185"/>
                      <a:pt x="570" y="3438"/>
                      <a:pt x="760" y="3723"/>
                    </a:cubicBezTo>
                    <a:cubicBezTo>
                      <a:pt x="1077" y="4166"/>
                      <a:pt x="1362" y="4673"/>
                      <a:pt x="1426" y="5243"/>
                    </a:cubicBezTo>
                    <a:cubicBezTo>
                      <a:pt x="1457" y="5497"/>
                      <a:pt x="1457" y="5750"/>
                      <a:pt x="1489" y="5972"/>
                    </a:cubicBezTo>
                    <a:cubicBezTo>
                      <a:pt x="1616" y="6827"/>
                      <a:pt x="2249" y="7492"/>
                      <a:pt x="3072" y="7713"/>
                    </a:cubicBezTo>
                    <a:cubicBezTo>
                      <a:pt x="3559" y="7850"/>
                      <a:pt x="4058" y="7914"/>
                      <a:pt x="4546" y="7914"/>
                    </a:cubicBezTo>
                    <a:cubicBezTo>
                      <a:pt x="4853" y="7914"/>
                      <a:pt x="5155" y="7889"/>
                      <a:pt x="5447" y="7840"/>
                    </a:cubicBezTo>
                    <a:cubicBezTo>
                      <a:pt x="6176" y="7713"/>
                      <a:pt x="7126" y="7397"/>
                      <a:pt x="7094" y="6542"/>
                    </a:cubicBezTo>
                    <a:cubicBezTo>
                      <a:pt x="7063" y="6003"/>
                      <a:pt x="6746" y="5560"/>
                      <a:pt x="6398" y="5180"/>
                    </a:cubicBezTo>
                    <a:cubicBezTo>
                      <a:pt x="6049" y="4768"/>
                      <a:pt x="5638" y="4451"/>
                      <a:pt x="5289" y="4040"/>
                    </a:cubicBezTo>
                    <a:cubicBezTo>
                      <a:pt x="5131" y="3850"/>
                      <a:pt x="4972" y="3628"/>
                      <a:pt x="4814" y="3406"/>
                    </a:cubicBezTo>
                    <a:cubicBezTo>
                      <a:pt x="4561" y="2963"/>
                      <a:pt x="4307" y="2488"/>
                      <a:pt x="4149" y="1981"/>
                    </a:cubicBezTo>
                    <a:cubicBezTo>
                      <a:pt x="4086" y="1760"/>
                      <a:pt x="4022" y="1538"/>
                      <a:pt x="4022" y="1285"/>
                    </a:cubicBezTo>
                    <a:cubicBezTo>
                      <a:pt x="3991" y="1000"/>
                      <a:pt x="3991" y="683"/>
                      <a:pt x="3991" y="366"/>
                    </a:cubicBezTo>
                    <a:cubicBezTo>
                      <a:pt x="3991" y="303"/>
                      <a:pt x="3991" y="208"/>
                      <a:pt x="3959" y="145"/>
                    </a:cubicBezTo>
                    <a:cubicBezTo>
                      <a:pt x="3896" y="50"/>
                      <a:pt x="3801" y="50"/>
                      <a:pt x="3706" y="18"/>
                    </a:cubicBezTo>
                    <a:cubicBezTo>
                      <a:pt x="3587" y="6"/>
                      <a:pt x="3470" y="1"/>
                      <a:pt x="3353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929;p36">
                <a:extLst>
                  <a:ext uri="{FF2B5EF4-FFF2-40B4-BE49-F238E27FC236}">
                    <a16:creationId xmlns:a16="http://schemas.microsoft.com/office/drawing/2014/main" id="{F51DA607-FF19-39E4-33FE-5A08E93E32A4}"/>
                  </a:ext>
                </a:extLst>
              </p:cNvPr>
              <p:cNvSpPr/>
              <p:nvPr/>
            </p:nvSpPr>
            <p:spPr>
              <a:xfrm>
                <a:off x="1079725" y="3937400"/>
                <a:ext cx="7760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947" extrusionOk="0">
                    <a:moveTo>
                      <a:pt x="1828" y="1"/>
                    </a:moveTo>
                    <a:cubicBezTo>
                      <a:pt x="1702" y="1"/>
                      <a:pt x="1557" y="5"/>
                      <a:pt x="1394" y="16"/>
                    </a:cubicBezTo>
                    <a:cubicBezTo>
                      <a:pt x="824" y="47"/>
                      <a:pt x="380" y="301"/>
                      <a:pt x="127" y="491"/>
                    </a:cubicBezTo>
                    <a:cubicBezTo>
                      <a:pt x="0" y="586"/>
                      <a:pt x="0" y="744"/>
                      <a:pt x="95" y="871"/>
                    </a:cubicBezTo>
                    <a:cubicBezTo>
                      <a:pt x="148" y="923"/>
                      <a:pt x="209" y="947"/>
                      <a:pt x="276" y="947"/>
                    </a:cubicBezTo>
                    <a:cubicBezTo>
                      <a:pt x="330" y="947"/>
                      <a:pt x="387" y="931"/>
                      <a:pt x="444" y="902"/>
                    </a:cubicBezTo>
                    <a:cubicBezTo>
                      <a:pt x="665" y="712"/>
                      <a:pt x="1077" y="554"/>
                      <a:pt x="1552" y="491"/>
                    </a:cubicBezTo>
                    <a:cubicBezTo>
                      <a:pt x="1665" y="482"/>
                      <a:pt x="1802" y="476"/>
                      <a:pt x="1947" y="476"/>
                    </a:cubicBezTo>
                    <a:cubicBezTo>
                      <a:pt x="2332" y="476"/>
                      <a:pt x="2779" y="520"/>
                      <a:pt x="3009" y="681"/>
                    </a:cubicBezTo>
                    <a:cubicBezTo>
                      <a:pt x="3104" y="396"/>
                      <a:pt x="2660" y="111"/>
                      <a:pt x="2660" y="111"/>
                    </a:cubicBezTo>
                    <a:cubicBezTo>
                      <a:pt x="2660" y="111"/>
                      <a:pt x="2462" y="1"/>
                      <a:pt x="1828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930;p36">
                <a:extLst>
                  <a:ext uri="{FF2B5EF4-FFF2-40B4-BE49-F238E27FC236}">
                    <a16:creationId xmlns:a16="http://schemas.microsoft.com/office/drawing/2014/main" id="{31D69710-91E2-61B3-CA97-FE2A8201AD96}"/>
                  </a:ext>
                </a:extLst>
              </p:cNvPr>
              <p:cNvSpPr/>
              <p:nvPr/>
            </p:nvSpPr>
            <p:spPr>
              <a:xfrm>
                <a:off x="1094750" y="3960425"/>
                <a:ext cx="79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76" extrusionOk="0">
                    <a:moveTo>
                      <a:pt x="1815" y="0"/>
                    </a:moveTo>
                    <a:cubicBezTo>
                      <a:pt x="1700" y="0"/>
                      <a:pt x="1571" y="4"/>
                      <a:pt x="1426" y="13"/>
                    </a:cubicBezTo>
                    <a:cubicBezTo>
                      <a:pt x="856" y="45"/>
                      <a:pt x="381" y="361"/>
                      <a:pt x="128" y="520"/>
                    </a:cubicBezTo>
                    <a:cubicBezTo>
                      <a:pt x="1" y="615"/>
                      <a:pt x="1" y="805"/>
                      <a:pt x="128" y="900"/>
                    </a:cubicBezTo>
                    <a:cubicBezTo>
                      <a:pt x="162" y="952"/>
                      <a:pt x="226" y="976"/>
                      <a:pt x="292" y="976"/>
                    </a:cubicBezTo>
                    <a:cubicBezTo>
                      <a:pt x="346" y="976"/>
                      <a:pt x="402" y="960"/>
                      <a:pt x="444" y="932"/>
                    </a:cubicBezTo>
                    <a:cubicBezTo>
                      <a:pt x="666" y="741"/>
                      <a:pt x="1046" y="551"/>
                      <a:pt x="1553" y="520"/>
                    </a:cubicBezTo>
                    <a:cubicBezTo>
                      <a:pt x="1713" y="495"/>
                      <a:pt x="1932" y="475"/>
                      <a:pt x="2163" y="475"/>
                    </a:cubicBezTo>
                    <a:cubicBezTo>
                      <a:pt x="2525" y="475"/>
                      <a:pt x="2917" y="524"/>
                      <a:pt x="3168" y="678"/>
                    </a:cubicBezTo>
                    <a:cubicBezTo>
                      <a:pt x="3105" y="298"/>
                      <a:pt x="2693" y="140"/>
                      <a:pt x="2693" y="140"/>
                    </a:cubicBezTo>
                    <a:cubicBezTo>
                      <a:pt x="2693" y="140"/>
                      <a:pt x="2507" y="0"/>
                      <a:pt x="1815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931;p36">
                <a:extLst>
                  <a:ext uri="{FF2B5EF4-FFF2-40B4-BE49-F238E27FC236}">
                    <a16:creationId xmlns:a16="http://schemas.microsoft.com/office/drawing/2014/main" id="{A27C23FD-2E28-101C-E92B-FF07A72759CF}"/>
                  </a:ext>
                </a:extLst>
              </p:cNvPr>
              <p:cNvSpPr/>
              <p:nvPr/>
            </p:nvSpPr>
            <p:spPr>
              <a:xfrm>
                <a:off x="1070225" y="3913400"/>
                <a:ext cx="7285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881" extrusionOk="0">
                    <a:moveTo>
                      <a:pt x="1854" y="1"/>
                    </a:moveTo>
                    <a:cubicBezTo>
                      <a:pt x="1723" y="1"/>
                      <a:pt x="1572" y="9"/>
                      <a:pt x="1394" y="26"/>
                    </a:cubicBezTo>
                    <a:cubicBezTo>
                      <a:pt x="824" y="89"/>
                      <a:pt x="380" y="342"/>
                      <a:pt x="127" y="469"/>
                    </a:cubicBezTo>
                    <a:cubicBezTo>
                      <a:pt x="32" y="532"/>
                      <a:pt x="0" y="659"/>
                      <a:pt x="32" y="754"/>
                    </a:cubicBezTo>
                    <a:cubicBezTo>
                      <a:pt x="74" y="838"/>
                      <a:pt x="159" y="881"/>
                      <a:pt x="248" y="881"/>
                    </a:cubicBezTo>
                    <a:cubicBezTo>
                      <a:pt x="292" y="881"/>
                      <a:pt x="338" y="870"/>
                      <a:pt x="380" y="849"/>
                    </a:cubicBezTo>
                    <a:cubicBezTo>
                      <a:pt x="475" y="817"/>
                      <a:pt x="570" y="754"/>
                      <a:pt x="634" y="722"/>
                    </a:cubicBezTo>
                    <a:cubicBezTo>
                      <a:pt x="982" y="564"/>
                      <a:pt x="1394" y="437"/>
                      <a:pt x="1710" y="437"/>
                    </a:cubicBezTo>
                    <a:cubicBezTo>
                      <a:pt x="1792" y="432"/>
                      <a:pt x="1871" y="429"/>
                      <a:pt x="1946" y="429"/>
                    </a:cubicBezTo>
                    <a:cubicBezTo>
                      <a:pt x="2311" y="429"/>
                      <a:pt x="2603" y="491"/>
                      <a:pt x="2787" y="596"/>
                    </a:cubicBezTo>
                    <a:cubicBezTo>
                      <a:pt x="2914" y="501"/>
                      <a:pt x="2787" y="247"/>
                      <a:pt x="2629" y="152"/>
                    </a:cubicBezTo>
                    <a:cubicBezTo>
                      <a:pt x="2420" y="60"/>
                      <a:pt x="2211" y="1"/>
                      <a:pt x="1854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932;p36">
                <a:extLst>
                  <a:ext uri="{FF2B5EF4-FFF2-40B4-BE49-F238E27FC236}">
                    <a16:creationId xmlns:a16="http://schemas.microsoft.com/office/drawing/2014/main" id="{3DFBB3A7-7B93-C237-EEEB-D8AD2A96A1F6}"/>
                  </a:ext>
                </a:extLst>
              </p:cNvPr>
              <p:cNvSpPr/>
              <p:nvPr/>
            </p:nvSpPr>
            <p:spPr>
              <a:xfrm>
                <a:off x="1280825" y="3861775"/>
                <a:ext cx="26445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3525" extrusionOk="0">
                    <a:moveTo>
                      <a:pt x="222" y="0"/>
                    </a:moveTo>
                    <a:cubicBezTo>
                      <a:pt x="222" y="0"/>
                      <a:pt x="0" y="634"/>
                      <a:pt x="190" y="1014"/>
                    </a:cubicBezTo>
                    <a:cubicBezTo>
                      <a:pt x="349" y="1362"/>
                      <a:pt x="1394" y="1774"/>
                      <a:pt x="2185" y="1806"/>
                    </a:cubicBezTo>
                    <a:cubicBezTo>
                      <a:pt x="2977" y="1869"/>
                      <a:pt x="3642" y="1932"/>
                      <a:pt x="4244" y="2344"/>
                    </a:cubicBezTo>
                    <a:cubicBezTo>
                      <a:pt x="4846" y="2756"/>
                      <a:pt x="5954" y="3389"/>
                      <a:pt x="7569" y="3516"/>
                    </a:cubicBezTo>
                    <a:cubicBezTo>
                      <a:pt x="7673" y="3522"/>
                      <a:pt x="7776" y="3525"/>
                      <a:pt x="7877" y="3525"/>
                    </a:cubicBezTo>
                    <a:cubicBezTo>
                      <a:pt x="9306" y="3525"/>
                      <a:pt x="10362" y="2931"/>
                      <a:pt x="10451" y="2724"/>
                    </a:cubicBezTo>
                    <a:cubicBezTo>
                      <a:pt x="10578" y="2471"/>
                      <a:pt x="10578" y="2122"/>
                      <a:pt x="10514" y="1932"/>
                    </a:cubicBez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933;p36">
                <a:extLst>
                  <a:ext uri="{FF2B5EF4-FFF2-40B4-BE49-F238E27FC236}">
                    <a16:creationId xmlns:a16="http://schemas.microsoft.com/office/drawing/2014/main" id="{21607E68-0123-6BE5-4B4E-52CEF29D9B59}"/>
                  </a:ext>
                </a:extLst>
              </p:cNvPr>
              <p:cNvSpPr/>
              <p:nvPr/>
            </p:nvSpPr>
            <p:spPr>
              <a:xfrm>
                <a:off x="1280825" y="3780175"/>
                <a:ext cx="2700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6194" extrusionOk="0">
                    <a:moveTo>
                      <a:pt x="995" y="0"/>
                    </a:moveTo>
                    <a:cubicBezTo>
                      <a:pt x="757" y="0"/>
                      <a:pt x="691" y="1163"/>
                      <a:pt x="475" y="1934"/>
                    </a:cubicBezTo>
                    <a:cubicBezTo>
                      <a:pt x="254" y="2663"/>
                      <a:pt x="0" y="3486"/>
                      <a:pt x="190" y="3740"/>
                    </a:cubicBezTo>
                    <a:cubicBezTo>
                      <a:pt x="697" y="4341"/>
                      <a:pt x="2154" y="4563"/>
                      <a:pt x="2945" y="4595"/>
                    </a:cubicBezTo>
                    <a:cubicBezTo>
                      <a:pt x="4149" y="4690"/>
                      <a:pt x="5194" y="5703"/>
                      <a:pt x="6112" y="5956"/>
                    </a:cubicBezTo>
                    <a:cubicBezTo>
                      <a:pt x="6687" y="6127"/>
                      <a:pt x="7255" y="6193"/>
                      <a:pt x="7779" y="6193"/>
                    </a:cubicBezTo>
                    <a:cubicBezTo>
                      <a:pt x="8812" y="6193"/>
                      <a:pt x="9672" y="5934"/>
                      <a:pt x="10071" y="5703"/>
                    </a:cubicBezTo>
                    <a:cubicBezTo>
                      <a:pt x="10799" y="5260"/>
                      <a:pt x="10704" y="4215"/>
                      <a:pt x="10071" y="3771"/>
                    </a:cubicBezTo>
                    <a:cubicBezTo>
                      <a:pt x="9659" y="3486"/>
                      <a:pt x="8931" y="3328"/>
                      <a:pt x="8361" y="3074"/>
                    </a:cubicBezTo>
                    <a:cubicBezTo>
                      <a:pt x="7822" y="2853"/>
                      <a:pt x="7316" y="2631"/>
                      <a:pt x="6777" y="2346"/>
                    </a:cubicBezTo>
                    <a:cubicBezTo>
                      <a:pt x="6334" y="2093"/>
                      <a:pt x="5891" y="1839"/>
                      <a:pt x="5511" y="1523"/>
                    </a:cubicBezTo>
                    <a:cubicBezTo>
                      <a:pt x="5352" y="1396"/>
                      <a:pt x="5131" y="1238"/>
                      <a:pt x="5067" y="1048"/>
                    </a:cubicBezTo>
                    <a:cubicBezTo>
                      <a:pt x="4972" y="858"/>
                      <a:pt x="4941" y="573"/>
                      <a:pt x="4877" y="351"/>
                    </a:cubicBezTo>
                    <a:cubicBezTo>
                      <a:pt x="4846" y="256"/>
                      <a:pt x="4814" y="129"/>
                      <a:pt x="4719" y="98"/>
                    </a:cubicBezTo>
                    <a:cubicBezTo>
                      <a:pt x="4687" y="87"/>
                      <a:pt x="4659" y="84"/>
                      <a:pt x="4632" y="84"/>
                    </a:cubicBezTo>
                    <a:cubicBezTo>
                      <a:pt x="4578" y="84"/>
                      <a:pt x="4529" y="98"/>
                      <a:pt x="4466" y="98"/>
                    </a:cubicBezTo>
                    <a:lnTo>
                      <a:pt x="4054" y="256"/>
                    </a:lnTo>
                    <a:cubicBezTo>
                      <a:pt x="3895" y="319"/>
                      <a:pt x="3705" y="383"/>
                      <a:pt x="3515" y="446"/>
                    </a:cubicBezTo>
                    <a:cubicBezTo>
                      <a:pt x="3325" y="541"/>
                      <a:pt x="3104" y="636"/>
                      <a:pt x="2977" y="826"/>
                    </a:cubicBezTo>
                    <a:cubicBezTo>
                      <a:pt x="2819" y="1111"/>
                      <a:pt x="2945" y="1523"/>
                      <a:pt x="2724" y="1744"/>
                    </a:cubicBezTo>
                    <a:cubicBezTo>
                      <a:pt x="2640" y="1828"/>
                      <a:pt x="2521" y="1867"/>
                      <a:pt x="2400" y="1867"/>
                    </a:cubicBezTo>
                    <a:cubicBezTo>
                      <a:pt x="2291" y="1867"/>
                      <a:pt x="2180" y="1836"/>
                      <a:pt x="2090" y="1776"/>
                    </a:cubicBezTo>
                    <a:cubicBezTo>
                      <a:pt x="1900" y="1681"/>
                      <a:pt x="1774" y="1459"/>
                      <a:pt x="1679" y="1269"/>
                    </a:cubicBezTo>
                    <a:cubicBezTo>
                      <a:pt x="1584" y="1048"/>
                      <a:pt x="1520" y="826"/>
                      <a:pt x="1394" y="636"/>
                    </a:cubicBezTo>
                    <a:cubicBezTo>
                      <a:pt x="1267" y="414"/>
                      <a:pt x="1045" y="256"/>
                      <a:pt x="1014" y="3"/>
                    </a:cubicBezTo>
                    <a:cubicBezTo>
                      <a:pt x="1007" y="1"/>
                      <a:pt x="1001" y="0"/>
                      <a:pt x="995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934;p36">
                <a:extLst>
                  <a:ext uri="{FF2B5EF4-FFF2-40B4-BE49-F238E27FC236}">
                    <a16:creationId xmlns:a16="http://schemas.microsoft.com/office/drawing/2014/main" id="{4AE5F707-C68A-ACE0-C00B-BE15AE0188E0}"/>
                  </a:ext>
                </a:extLst>
              </p:cNvPr>
              <p:cNvSpPr/>
              <p:nvPr/>
            </p:nvSpPr>
            <p:spPr>
              <a:xfrm>
                <a:off x="1379775" y="3818000"/>
                <a:ext cx="5307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058" extrusionOk="0">
                    <a:moveTo>
                      <a:pt x="1415" y="1"/>
                    </a:moveTo>
                    <a:cubicBezTo>
                      <a:pt x="1060" y="1"/>
                      <a:pt x="532" y="261"/>
                      <a:pt x="159" y="548"/>
                    </a:cubicBezTo>
                    <a:cubicBezTo>
                      <a:pt x="1" y="675"/>
                      <a:pt x="32" y="928"/>
                      <a:pt x="222" y="1023"/>
                    </a:cubicBezTo>
                    <a:cubicBezTo>
                      <a:pt x="259" y="1047"/>
                      <a:pt x="300" y="1058"/>
                      <a:pt x="342" y="1058"/>
                    </a:cubicBezTo>
                    <a:cubicBezTo>
                      <a:pt x="410" y="1058"/>
                      <a:pt x="480" y="1031"/>
                      <a:pt x="539" y="991"/>
                    </a:cubicBezTo>
                    <a:cubicBezTo>
                      <a:pt x="775" y="785"/>
                      <a:pt x="1284" y="415"/>
                      <a:pt x="1966" y="415"/>
                    </a:cubicBezTo>
                    <a:cubicBezTo>
                      <a:pt x="2017" y="415"/>
                      <a:pt x="2069" y="417"/>
                      <a:pt x="2123" y="421"/>
                    </a:cubicBezTo>
                    <a:cubicBezTo>
                      <a:pt x="2123" y="421"/>
                      <a:pt x="1996" y="105"/>
                      <a:pt x="1521" y="10"/>
                    </a:cubicBezTo>
                    <a:cubicBezTo>
                      <a:pt x="1488" y="4"/>
                      <a:pt x="1452" y="1"/>
                      <a:pt x="1415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935;p36">
                <a:extLst>
                  <a:ext uri="{FF2B5EF4-FFF2-40B4-BE49-F238E27FC236}">
                    <a16:creationId xmlns:a16="http://schemas.microsoft.com/office/drawing/2014/main" id="{C29A4B73-50B5-6637-A6A9-4126245D8FB6}"/>
                  </a:ext>
                </a:extLst>
              </p:cNvPr>
              <p:cNvSpPr/>
              <p:nvPr/>
            </p:nvSpPr>
            <p:spPr>
              <a:xfrm>
                <a:off x="1401950" y="3834850"/>
                <a:ext cx="578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059" extrusionOk="0">
                    <a:moveTo>
                      <a:pt x="1647" y="1"/>
                    </a:moveTo>
                    <a:cubicBezTo>
                      <a:pt x="1647" y="1"/>
                      <a:pt x="697" y="32"/>
                      <a:pt x="127" y="571"/>
                    </a:cubicBezTo>
                    <a:cubicBezTo>
                      <a:pt x="1" y="697"/>
                      <a:pt x="1" y="919"/>
                      <a:pt x="191" y="1014"/>
                    </a:cubicBezTo>
                    <a:cubicBezTo>
                      <a:pt x="233" y="1043"/>
                      <a:pt x="282" y="1058"/>
                      <a:pt x="332" y="1058"/>
                    </a:cubicBezTo>
                    <a:cubicBezTo>
                      <a:pt x="393" y="1058"/>
                      <a:pt x="455" y="1035"/>
                      <a:pt x="507" y="982"/>
                    </a:cubicBezTo>
                    <a:cubicBezTo>
                      <a:pt x="745" y="774"/>
                      <a:pt x="1206" y="343"/>
                      <a:pt x="2125" y="343"/>
                    </a:cubicBezTo>
                    <a:cubicBezTo>
                      <a:pt x="2186" y="343"/>
                      <a:pt x="2248" y="345"/>
                      <a:pt x="2312" y="349"/>
                    </a:cubicBezTo>
                    <a:cubicBezTo>
                      <a:pt x="2312" y="349"/>
                      <a:pt x="2091" y="1"/>
                      <a:pt x="1647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936;p36">
                <a:extLst>
                  <a:ext uri="{FF2B5EF4-FFF2-40B4-BE49-F238E27FC236}">
                    <a16:creationId xmlns:a16="http://schemas.microsoft.com/office/drawing/2014/main" id="{A79962A4-A3A7-319C-567C-755C439E42B3}"/>
                  </a:ext>
                </a:extLst>
              </p:cNvPr>
              <p:cNvSpPr/>
              <p:nvPr/>
            </p:nvSpPr>
            <p:spPr>
              <a:xfrm>
                <a:off x="1432825" y="3849100"/>
                <a:ext cx="570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081" extrusionOk="0">
                    <a:moveTo>
                      <a:pt x="1584" y="1"/>
                    </a:moveTo>
                    <a:cubicBezTo>
                      <a:pt x="1584" y="1"/>
                      <a:pt x="729" y="32"/>
                      <a:pt x="159" y="571"/>
                    </a:cubicBezTo>
                    <a:cubicBezTo>
                      <a:pt x="1" y="729"/>
                      <a:pt x="32" y="951"/>
                      <a:pt x="191" y="1046"/>
                    </a:cubicBezTo>
                    <a:cubicBezTo>
                      <a:pt x="227" y="1070"/>
                      <a:pt x="268" y="1080"/>
                      <a:pt x="310" y="1080"/>
                    </a:cubicBezTo>
                    <a:cubicBezTo>
                      <a:pt x="378" y="1080"/>
                      <a:pt x="449" y="1053"/>
                      <a:pt x="507" y="1014"/>
                    </a:cubicBezTo>
                    <a:cubicBezTo>
                      <a:pt x="740" y="810"/>
                      <a:pt x="1161" y="338"/>
                      <a:pt x="2041" y="338"/>
                    </a:cubicBezTo>
                    <a:cubicBezTo>
                      <a:pt x="2118" y="338"/>
                      <a:pt x="2197" y="342"/>
                      <a:pt x="2281" y="349"/>
                    </a:cubicBezTo>
                    <a:cubicBezTo>
                      <a:pt x="2281" y="349"/>
                      <a:pt x="2027" y="1"/>
                      <a:pt x="1584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937;p36">
                <a:extLst>
                  <a:ext uri="{FF2B5EF4-FFF2-40B4-BE49-F238E27FC236}">
                    <a16:creationId xmlns:a16="http://schemas.microsoft.com/office/drawing/2014/main" id="{C0AF267B-8A78-3F7E-1140-72BD254067FD}"/>
                  </a:ext>
                </a:extLst>
              </p:cNvPr>
              <p:cNvSpPr/>
              <p:nvPr/>
            </p:nvSpPr>
            <p:spPr>
              <a:xfrm>
                <a:off x="1033000" y="2844400"/>
                <a:ext cx="365025" cy="989875"/>
              </a:xfrm>
              <a:custGeom>
                <a:avLst/>
                <a:gdLst/>
                <a:ahLst/>
                <a:cxnLst/>
                <a:rect l="l" t="t" r="r" b="b"/>
                <a:pathLst>
                  <a:path w="14601" h="39595" extrusionOk="0">
                    <a:moveTo>
                      <a:pt x="13713" y="1"/>
                    </a:moveTo>
                    <a:lnTo>
                      <a:pt x="1141" y="1521"/>
                    </a:lnTo>
                    <a:cubicBezTo>
                      <a:pt x="919" y="7633"/>
                      <a:pt x="951" y="21187"/>
                      <a:pt x="951" y="21187"/>
                    </a:cubicBezTo>
                    <a:cubicBezTo>
                      <a:pt x="887" y="21948"/>
                      <a:pt x="571" y="23531"/>
                      <a:pt x="317" y="26571"/>
                    </a:cubicBezTo>
                    <a:cubicBezTo>
                      <a:pt x="1" y="30530"/>
                      <a:pt x="697" y="39270"/>
                      <a:pt x="697" y="39270"/>
                    </a:cubicBezTo>
                    <a:cubicBezTo>
                      <a:pt x="697" y="39270"/>
                      <a:pt x="1345" y="39594"/>
                      <a:pt x="2293" y="39594"/>
                    </a:cubicBezTo>
                    <a:cubicBezTo>
                      <a:pt x="2767" y="39594"/>
                      <a:pt x="3315" y="39513"/>
                      <a:pt x="3896" y="39270"/>
                    </a:cubicBezTo>
                    <a:cubicBezTo>
                      <a:pt x="3896" y="39270"/>
                      <a:pt x="5828" y="26825"/>
                      <a:pt x="6430" y="22929"/>
                    </a:cubicBezTo>
                    <a:cubicBezTo>
                      <a:pt x="6968" y="19477"/>
                      <a:pt x="8013" y="12985"/>
                      <a:pt x="8013" y="12985"/>
                    </a:cubicBezTo>
                    <a:lnTo>
                      <a:pt x="9216" y="21789"/>
                    </a:lnTo>
                    <a:cubicBezTo>
                      <a:pt x="9216" y="21789"/>
                      <a:pt x="8931" y="24164"/>
                      <a:pt x="9343" y="26825"/>
                    </a:cubicBezTo>
                    <a:cubicBezTo>
                      <a:pt x="9628" y="28630"/>
                      <a:pt x="10863" y="36040"/>
                      <a:pt x="10863" y="36040"/>
                    </a:cubicBezTo>
                    <a:cubicBezTo>
                      <a:pt x="10863" y="36040"/>
                      <a:pt x="11487" y="36232"/>
                      <a:pt x="12409" y="36232"/>
                    </a:cubicBezTo>
                    <a:cubicBezTo>
                      <a:pt x="12986" y="36232"/>
                      <a:pt x="13679" y="36157"/>
                      <a:pt x="14410" y="35913"/>
                    </a:cubicBezTo>
                    <a:cubicBezTo>
                      <a:pt x="14410" y="35913"/>
                      <a:pt x="14537" y="23056"/>
                      <a:pt x="14569" y="21377"/>
                    </a:cubicBezTo>
                    <a:cubicBezTo>
                      <a:pt x="14600" y="19477"/>
                      <a:pt x="13713" y="1"/>
                      <a:pt x="13713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938;p36">
                <a:extLst>
                  <a:ext uri="{FF2B5EF4-FFF2-40B4-BE49-F238E27FC236}">
                    <a16:creationId xmlns:a16="http://schemas.microsoft.com/office/drawing/2014/main" id="{344B2F25-2B1B-887D-F3AD-38DF9B5A7835}"/>
                  </a:ext>
                </a:extLst>
              </p:cNvPr>
              <p:cNvSpPr/>
              <p:nvPr/>
            </p:nvSpPr>
            <p:spPr>
              <a:xfrm>
                <a:off x="1233325" y="3002750"/>
                <a:ext cx="119575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15456" extrusionOk="0">
                    <a:moveTo>
                      <a:pt x="4782" y="1"/>
                    </a:moveTo>
                    <a:lnTo>
                      <a:pt x="4782" y="1"/>
                    </a:lnTo>
                    <a:cubicBezTo>
                      <a:pt x="3420" y="1426"/>
                      <a:pt x="887" y="1616"/>
                      <a:pt x="887" y="1616"/>
                    </a:cubicBezTo>
                    <a:lnTo>
                      <a:pt x="0" y="6651"/>
                    </a:lnTo>
                    <a:lnTo>
                      <a:pt x="1203" y="15455"/>
                    </a:lnTo>
                    <a:lnTo>
                      <a:pt x="475" y="7285"/>
                    </a:lnTo>
                    <a:lnTo>
                      <a:pt x="1393" y="2218"/>
                    </a:lnTo>
                    <a:cubicBezTo>
                      <a:pt x="4560" y="1394"/>
                      <a:pt x="4782" y="1"/>
                      <a:pt x="4782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939;p36">
                <a:extLst>
                  <a:ext uri="{FF2B5EF4-FFF2-40B4-BE49-F238E27FC236}">
                    <a16:creationId xmlns:a16="http://schemas.microsoft.com/office/drawing/2014/main" id="{799BFD1D-525B-62FA-64D1-41B3CC21DE34}"/>
                  </a:ext>
                </a:extLst>
              </p:cNvPr>
              <p:cNvSpPr/>
              <p:nvPr/>
            </p:nvSpPr>
            <p:spPr>
              <a:xfrm>
                <a:off x="1272100" y="2403825"/>
                <a:ext cx="458450" cy="363025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14521" extrusionOk="0">
                    <a:moveTo>
                      <a:pt x="13821" y="1"/>
                    </a:moveTo>
                    <a:cubicBezTo>
                      <a:pt x="13666" y="1"/>
                      <a:pt x="13563" y="90"/>
                      <a:pt x="13587" y="269"/>
                    </a:cubicBezTo>
                    <a:cubicBezTo>
                      <a:pt x="13587" y="554"/>
                      <a:pt x="13619" y="1124"/>
                      <a:pt x="13555" y="1885"/>
                    </a:cubicBezTo>
                    <a:cubicBezTo>
                      <a:pt x="13523" y="2201"/>
                      <a:pt x="13492" y="2423"/>
                      <a:pt x="13492" y="2898"/>
                    </a:cubicBezTo>
                    <a:cubicBezTo>
                      <a:pt x="13492" y="3468"/>
                      <a:pt x="13397" y="3785"/>
                      <a:pt x="13048" y="4576"/>
                    </a:cubicBezTo>
                    <a:cubicBezTo>
                      <a:pt x="12732" y="5273"/>
                      <a:pt x="9565" y="9928"/>
                      <a:pt x="9565" y="9928"/>
                    </a:cubicBezTo>
                    <a:cubicBezTo>
                      <a:pt x="8551" y="8820"/>
                      <a:pt x="5796" y="4956"/>
                      <a:pt x="4181" y="4165"/>
                    </a:cubicBezTo>
                    <a:cubicBezTo>
                      <a:pt x="3181" y="3685"/>
                      <a:pt x="1777" y="3596"/>
                      <a:pt x="878" y="3596"/>
                    </a:cubicBezTo>
                    <a:cubicBezTo>
                      <a:pt x="353" y="3596"/>
                      <a:pt x="1" y="3626"/>
                      <a:pt x="1" y="3626"/>
                    </a:cubicBezTo>
                    <a:lnTo>
                      <a:pt x="3833" y="9707"/>
                    </a:lnTo>
                    <a:cubicBezTo>
                      <a:pt x="3833" y="9707"/>
                      <a:pt x="6556" y="12430"/>
                      <a:pt x="8266" y="13760"/>
                    </a:cubicBezTo>
                    <a:cubicBezTo>
                      <a:pt x="8799" y="14153"/>
                      <a:pt x="9325" y="14520"/>
                      <a:pt x="9908" y="14520"/>
                    </a:cubicBezTo>
                    <a:cubicBezTo>
                      <a:pt x="10643" y="14520"/>
                      <a:pt x="11468" y="13936"/>
                      <a:pt x="12510" y="12082"/>
                    </a:cubicBezTo>
                    <a:cubicBezTo>
                      <a:pt x="13619" y="10087"/>
                      <a:pt x="14885" y="7490"/>
                      <a:pt x="15202" y="6857"/>
                    </a:cubicBezTo>
                    <a:cubicBezTo>
                      <a:pt x="15519" y="6191"/>
                      <a:pt x="16089" y="5906"/>
                      <a:pt x="16564" y="5811"/>
                    </a:cubicBezTo>
                    <a:cubicBezTo>
                      <a:pt x="16722" y="5748"/>
                      <a:pt x="16912" y="5716"/>
                      <a:pt x="17070" y="5685"/>
                    </a:cubicBezTo>
                    <a:cubicBezTo>
                      <a:pt x="17450" y="5590"/>
                      <a:pt x="17894" y="5400"/>
                      <a:pt x="18021" y="4988"/>
                    </a:cubicBezTo>
                    <a:cubicBezTo>
                      <a:pt x="18052" y="4861"/>
                      <a:pt x="18084" y="4703"/>
                      <a:pt x="18116" y="4545"/>
                    </a:cubicBezTo>
                    <a:cubicBezTo>
                      <a:pt x="18147" y="4355"/>
                      <a:pt x="18242" y="4133"/>
                      <a:pt x="18306" y="3911"/>
                    </a:cubicBezTo>
                    <a:cubicBezTo>
                      <a:pt x="18337" y="3785"/>
                      <a:pt x="18337" y="3626"/>
                      <a:pt x="18274" y="3468"/>
                    </a:cubicBezTo>
                    <a:cubicBezTo>
                      <a:pt x="18242" y="3341"/>
                      <a:pt x="18116" y="3246"/>
                      <a:pt x="18116" y="3088"/>
                    </a:cubicBezTo>
                    <a:cubicBezTo>
                      <a:pt x="18116" y="3025"/>
                      <a:pt x="18147" y="2961"/>
                      <a:pt x="18179" y="2898"/>
                    </a:cubicBezTo>
                    <a:cubicBezTo>
                      <a:pt x="18274" y="2613"/>
                      <a:pt x="18211" y="2265"/>
                      <a:pt x="18021" y="2043"/>
                    </a:cubicBezTo>
                    <a:cubicBezTo>
                      <a:pt x="17989" y="1980"/>
                      <a:pt x="17925" y="1948"/>
                      <a:pt x="17862" y="1885"/>
                    </a:cubicBezTo>
                    <a:cubicBezTo>
                      <a:pt x="17799" y="1726"/>
                      <a:pt x="17830" y="1536"/>
                      <a:pt x="17799" y="1378"/>
                    </a:cubicBezTo>
                    <a:cubicBezTo>
                      <a:pt x="17739" y="1104"/>
                      <a:pt x="17519" y="1009"/>
                      <a:pt x="17247" y="1009"/>
                    </a:cubicBezTo>
                    <a:cubicBezTo>
                      <a:pt x="16794" y="1009"/>
                      <a:pt x="16199" y="1271"/>
                      <a:pt x="15962" y="1409"/>
                    </a:cubicBezTo>
                    <a:cubicBezTo>
                      <a:pt x="15835" y="1473"/>
                      <a:pt x="15265" y="1758"/>
                      <a:pt x="15012" y="1885"/>
                    </a:cubicBezTo>
                    <a:cubicBezTo>
                      <a:pt x="14980" y="1568"/>
                      <a:pt x="14917" y="1251"/>
                      <a:pt x="14664" y="713"/>
                    </a:cubicBezTo>
                    <a:cubicBezTo>
                      <a:pt x="14467" y="240"/>
                      <a:pt x="14074" y="1"/>
                      <a:pt x="13821" y="1"/>
                    </a:cubicBezTo>
                    <a:close/>
                  </a:path>
                </a:pathLst>
              </a:custGeom>
              <a:solidFill>
                <a:srgbClr val="FF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940;p36">
                <a:extLst>
                  <a:ext uri="{FF2B5EF4-FFF2-40B4-BE49-F238E27FC236}">
                    <a16:creationId xmlns:a16="http://schemas.microsoft.com/office/drawing/2014/main" id="{8E3F94AB-11C8-F699-F2BA-9F8FCAA9006D}"/>
                  </a:ext>
                </a:extLst>
              </p:cNvPr>
              <p:cNvSpPr/>
              <p:nvPr/>
            </p:nvSpPr>
            <p:spPr>
              <a:xfrm>
                <a:off x="1298225" y="2491300"/>
                <a:ext cx="331775" cy="280225"/>
              </a:xfrm>
              <a:custGeom>
                <a:avLst/>
                <a:gdLst/>
                <a:ahLst/>
                <a:cxnLst/>
                <a:rect l="l" t="t" r="r" b="b"/>
                <a:pathLst>
                  <a:path w="13271" h="11209" extrusionOk="0">
                    <a:moveTo>
                      <a:pt x="1" y="1"/>
                    </a:moveTo>
                    <a:lnTo>
                      <a:pt x="1078" y="4846"/>
                    </a:lnTo>
                    <a:cubicBezTo>
                      <a:pt x="1078" y="4846"/>
                      <a:pt x="6208" y="9850"/>
                      <a:pt x="7760" y="10768"/>
                    </a:cubicBezTo>
                    <a:cubicBezTo>
                      <a:pt x="8237" y="11066"/>
                      <a:pt x="8645" y="11208"/>
                      <a:pt x="9013" y="11208"/>
                    </a:cubicBezTo>
                    <a:cubicBezTo>
                      <a:pt x="9818" y="11208"/>
                      <a:pt x="10431" y="10528"/>
                      <a:pt x="11148" y="9311"/>
                    </a:cubicBezTo>
                    <a:cubicBezTo>
                      <a:pt x="12193" y="7570"/>
                      <a:pt x="13270" y="5099"/>
                      <a:pt x="13270" y="5099"/>
                    </a:cubicBezTo>
                    <a:lnTo>
                      <a:pt x="13270" y="5099"/>
                    </a:lnTo>
                    <a:cubicBezTo>
                      <a:pt x="13270" y="5099"/>
                      <a:pt x="13256" y="5100"/>
                      <a:pt x="13231" y="5100"/>
                    </a:cubicBezTo>
                    <a:cubicBezTo>
                      <a:pt x="13050" y="5100"/>
                      <a:pt x="12285" y="5076"/>
                      <a:pt x="11592" y="4688"/>
                    </a:cubicBezTo>
                    <a:cubicBezTo>
                      <a:pt x="10800" y="4276"/>
                      <a:pt x="10483" y="3484"/>
                      <a:pt x="10483" y="3484"/>
                    </a:cubicBezTo>
                    <a:lnTo>
                      <a:pt x="8457" y="6208"/>
                    </a:lnTo>
                    <a:cubicBezTo>
                      <a:pt x="8457" y="6208"/>
                      <a:pt x="5891" y="2883"/>
                      <a:pt x="4371" y="1521"/>
                    </a:cubicBezTo>
                    <a:cubicBezTo>
                      <a:pt x="2883" y="159"/>
                      <a:pt x="2344" y="96"/>
                      <a:pt x="1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941;p36">
                <a:extLst>
                  <a:ext uri="{FF2B5EF4-FFF2-40B4-BE49-F238E27FC236}">
                    <a16:creationId xmlns:a16="http://schemas.microsoft.com/office/drawing/2014/main" id="{0BAFB9EC-2BDB-D8B5-837F-F13750EC27F3}"/>
                  </a:ext>
                </a:extLst>
              </p:cNvPr>
              <p:cNvSpPr/>
              <p:nvPr/>
            </p:nvSpPr>
            <p:spPr>
              <a:xfrm>
                <a:off x="1635500" y="2455675"/>
                <a:ext cx="7287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945" extrusionOk="0">
                    <a:moveTo>
                      <a:pt x="856" y="1"/>
                    </a:moveTo>
                    <a:cubicBezTo>
                      <a:pt x="413" y="159"/>
                      <a:pt x="318" y="476"/>
                      <a:pt x="381" y="1077"/>
                    </a:cubicBezTo>
                    <a:cubicBezTo>
                      <a:pt x="444" y="1457"/>
                      <a:pt x="381" y="2154"/>
                      <a:pt x="1" y="2471"/>
                    </a:cubicBezTo>
                    <a:cubicBezTo>
                      <a:pt x="1" y="2471"/>
                      <a:pt x="349" y="2407"/>
                      <a:pt x="508" y="2186"/>
                    </a:cubicBezTo>
                    <a:cubicBezTo>
                      <a:pt x="624" y="2049"/>
                      <a:pt x="681" y="1985"/>
                      <a:pt x="737" y="1985"/>
                    </a:cubicBezTo>
                    <a:cubicBezTo>
                      <a:pt x="772" y="1985"/>
                      <a:pt x="807" y="2010"/>
                      <a:pt x="856" y="2059"/>
                    </a:cubicBezTo>
                    <a:cubicBezTo>
                      <a:pt x="983" y="2154"/>
                      <a:pt x="1141" y="2186"/>
                      <a:pt x="1141" y="2186"/>
                    </a:cubicBezTo>
                    <a:cubicBezTo>
                      <a:pt x="1141" y="2186"/>
                      <a:pt x="919" y="2439"/>
                      <a:pt x="1141" y="2756"/>
                    </a:cubicBezTo>
                    <a:cubicBezTo>
                      <a:pt x="1230" y="2883"/>
                      <a:pt x="1428" y="2944"/>
                      <a:pt x="1676" y="2944"/>
                    </a:cubicBezTo>
                    <a:cubicBezTo>
                      <a:pt x="2042" y="2944"/>
                      <a:pt x="2518" y="2811"/>
                      <a:pt x="2914" y="2566"/>
                    </a:cubicBezTo>
                    <a:lnTo>
                      <a:pt x="2914" y="2566"/>
                    </a:lnTo>
                    <a:cubicBezTo>
                      <a:pt x="2914" y="2566"/>
                      <a:pt x="2313" y="2806"/>
                      <a:pt x="1869" y="2806"/>
                    </a:cubicBezTo>
                    <a:cubicBezTo>
                      <a:pt x="1711" y="2806"/>
                      <a:pt x="1573" y="2776"/>
                      <a:pt x="1489" y="2692"/>
                    </a:cubicBezTo>
                    <a:cubicBezTo>
                      <a:pt x="1204" y="2344"/>
                      <a:pt x="1774" y="1837"/>
                      <a:pt x="2218" y="1647"/>
                    </a:cubicBezTo>
                    <a:lnTo>
                      <a:pt x="2218" y="1647"/>
                    </a:lnTo>
                    <a:cubicBezTo>
                      <a:pt x="2218" y="1647"/>
                      <a:pt x="1711" y="1826"/>
                      <a:pt x="1322" y="1826"/>
                    </a:cubicBezTo>
                    <a:cubicBezTo>
                      <a:pt x="1143" y="1826"/>
                      <a:pt x="989" y="1788"/>
                      <a:pt x="919" y="1679"/>
                    </a:cubicBezTo>
                    <a:cubicBezTo>
                      <a:pt x="729" y="1331"/>
                      <a:pt x="1173" y="1014"/>
                      <a:pt x="1806" y="792"/>
                    </a:cubicBezTo>
                    <a:lnTo>
                      <a:pt x="1806" y="792"/>
                    </a:lnTo>
                    <a:cubicBezTo>
                      <a:pt x="1806" y="792"/>
                      <a:pt x="1466" y="874"/>
                      <a:pt x="1157" y="874"/>
                    </a:cubicBezTo>
                    <a:cubicBezTo>
                      <a:pt x="958" y="874"/>
                      <a:pt x="772" y="840"/>
                      <a:pt x="698" y="729"/>
                    </a:cubicBezTo>
                    <a:cubicBezTo>
                      <a:pt x="476" y="381"/>
                      <a:pt x="729" y="127"/>
                      <a:pt x="856" y="1"/>
                    </a:cubicBezTo>
                    <a:close/>
                  </a:path>
                </a:pathLst>
              </a:custGeom>
              <a:solidFill>
                <a:srgbClr val="F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942;p36">
                <a:extLst>
                  <a:ext uri="{FF2B5EF4-FFF2-40B4-BE49-F238E27FC236}">
                    <a16:creationId xmlns:a16="http://schemas.microsoft.com/office/drawing/2014/main" id="{D60E1864-FC58-2E2B-5341-636645BBE44D}"/>
                  </a:ext>
                </a:extLst>
              </p:cNvPr>
              <p:cNvSpPr/>
              <p:nvPr/>
            </p:nvSpPr>
            <p:spPr>
              <a:xfrm>
                <a:off x="1055175" y="2490500"/>
                <a:ext cx="323850" cy="507525"/>
              </a:xfrm>
              <a:custGeom>
                <a:avLst/>
                <a:gdLst/>
                <a:ahLst/>
                <a:cxnLst/>
                <a:rect l="l" t="t" r="r" b="b"/>
                <a:pathLst>
                  <a:path w="12954" h="20301" extrusionOk="0">
                    <a:moveTo>
                      <a:pt x="8963" y="1"/>
                    </a:moveTo>
                    <a:lnTo>
                      <a:pt x="5036" y="191"/>
                    </a:lnTo>
                    <a:cubicBezTo>
                      <a:pt x="4054" y="444"/>
                      <a:pt x="317" y="888"/>
                      <a:pt x="317" y="888"/>
                    </a:cubicBezTo>
                    <a:lnTo>
                      <a:pt x="254" y="9407"/>
                    </a:lnTo>
                    <a:cubicBezTo>
                      <a:pt x="254" y="9407"/>
                      <a:pt x="0" y="15550"/>
                      <a:pt x="64" y="18812"/>
                    </a:cubicBezTo>
                    <a:cubicBezTo>
                      <a:pt x="1483" y="19705"/>
                      <a:pt x="3736" y="20301"/>
                      <a:pt x="6113" y="20301"/>
                    </a:cubicBezTo>
                    <a:cubicBezTo>
                      <a:pt x="8458" y="20301"/>
                      <a:pt x="10923" y="19721"/>
                      <a:pt x="12826" y="18274"/>
                    </a:cubicBezTo>
                    <a:cubicBezTo>
                      <a:pt x="12953" y="15550"/>
                      <a:pt x="12795" y="6683"/>
                      <a:pt x="12510" y="4720"/>
                    </a:cubicBezTo>
                    <a:cubicBezTo>
                      <a:pt x="12256" y="2756"/>
                      <a:pt x="12003" y="128"/>
                      <a:pt x="8963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943;p36">
                <a:extLst>
                  <a:ext uri="{FF2B5EF4-FFF2-40B4-BE49-F238E27FC236}">
                    <a16:creationId xmlns:a16="http://schemas.microsoft.com/office/drawing/2014/main" id="{B6ABF422-B697-BC08-5750-8FF6EA0AEC68}"/>
                  </a:ext>
                </a:extLst>
              </p:cNvPr>
              <p:cNvSpPr/>
              <p:nvPr/>
            </p:nvSpPr>
            <p:spPr>
              <a:xfrm>
                <a:off x="1089225" y="2146875"/>
                <a:ext cx="286625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11465" h="11910" extrusionOk="0">
                    <a:moveTo>
                      <a:pt x="7003" y="1"/>
                    </a:moveTo>
                    <a:cubicBezTo>
                      <a:pt x="6738" y="1"/>
                      <a:pt x="6473" y="103"/>
                      <a:pt x="6207" y="223"/>
                    </a:cubicBezTo>
                    <a:cubicBezTo>
                      <a:pt x="5732" y="413"/>
                      <a:pt x="5257" y="635"/>
                      <a:pt x="4751" y="793"/>
                    </a:cubicBezTo>
                    <a:cubicBezTo>
                      <a:pt x="3864" y="1110"/>
                      <a:pt x="2914" y="1300"/>
                      <a:pt x="2122" y="1807"/>
                    </a:cubicBezTo>
                    <a:cubicBezTo>
                      <a:pt x="1932" y="1933"/>
                      <a:pt x="1742" y="2060"/>
                      <a:pt x="1615" y="2250"/>
                    </a:cubicBezTo>
                    <a:cubicBezTo>
                      <a:pt x="1457" y="2472"/>
                      <a:pt x="1394" y="2820"/>
                      <a:pt x="1425" y="3105"/>
                    </a:cubicBezTo>
                    <a:cubicBezTo>
                      <a:pt x="1425" y="3232"/>
                      <a:pt x="1457" y="3327"/>
                      <a:pt x="1457" y="3422"/>
                    </a:cubicBezTo>
                    <a:cubicBezTo>
                      <a:pt x="1394" y="3359"/>
                      <a:pt x="1330" y="3295"/>
                      <a:pt x="1267" y="3264"/>
                    </a:cubicBezTo>
                    <a:cubicBezTo>
                      <a:pt x="1150" y="3210"/>
                      <a:pt x="1031" y="3184"/>
                      <a:pt x="916" y="3184"/>
                    </a:cubicBezTo>
                    <a:cubicBezTo>
                      <a:pt x="627" y="3184"/>
                      <a:pt x="367" y="3349"/>
                      <a:pt x="254" y="3644"/>
                    </a:cubicBezTo>
                    <a:lnTo>
                      <a:pt x="1172" y="4087"/>
                    </a:lnTo>
                    <a:cubicBezTo>
                      <a:pt x="982" y="4150"/>
                      <a:pt x="697" y="4245"/>
                      <a:pt x="475" y="4499"/>
                    </a:cubicBezTo>
                    <a:cubicBezTo>
                      <a:pt x="0" y="5037"/>
                      <a:pt x="349" y="6589"/>
                      <a:pt x="982" y="8109"/>
                    </a:cubicBezTo>
                    <a:cubicBezTo>
                      <a:pt x="982" y="8109"/>
                      <a:pt x="1679" y="10896"/>
                      <a:pt x="1932" y="11339"/>
                    </a:cubicBezTo>
                    <a:cubicBezTo>
                      <a:pt x="2185" y="11783"/>
                      <a:pt x="2692" y="11909"/>
                      <a:pt x="2692" y="11909"/>
                    </a:cubicBezTo>
                    <a:lnTo>
                      <a:pt x="2597" y="10199"/>
                    </a:lnTo>
                    <a:lnTo>
                      <a:pt x="9659" y="9566"/>
                    </a:lnTo>
                    <a:lnTo>
                      <a:pt x="8931" y="9091"/>
                    </a:lnTo>
                    <a:cubicBezTo>
                      <a:pt x="10293" y="8457"/>
                      <a:pt x="11211" y="7064"/>
                      <a:pt x="11148" y="5449"/>
                    </a:cubicBezTo>
                    <a:cubicBezTo>
                      <a:pt x="11148" y="4815"/>
                      <a:pt x="10958" y="4182"/>
                      <a:pt x="10673" y="3675"/>
                    </a:cubicBezTo>
                    <a:cubicBezTo>
                      <a:pt x="11021" y="3359"/>
                      <a:pt x="11369" y="2979"/>
                      <a:pt x="11433" y="2599"/>
                    </a:cubicBezTo>
                    <a:cubicBezTo>
                      <a:pt x="11464" y="2282"/>
                      <a:pt x="11243" y="1965"/>
                      <a:pt x="10958" y="1807"/>
                    </a:cubicBezTo>
                    <a:cubicBezTo>
                      <a:pt x="10783" y="1710"/>
                      <a:pt x="10585" y="1672"/>
                      <a:pt x="10384" y="1672"/>
                    </a:cubicBezTo>
                    <a:cubicBezTo>
                      <a:pt x="10258" y="1672"/>
                      <a:pt x="10130" y="1687"/>
                      <a:pt x="10008" y="1712"/>
                    </a:cubicBezTo>
                    <a:cubicBezTo>
                      <a:pt x="10071" y="1237"/>
                      <a:pt x="9723" y="762"/>
                      <a:pt x="9279" y="572"/>
                    </a:cubicBezTo>
                    <a:cubicBezTo>
                      <a:pt x="9088" y="476"/>
                      <a:pt x="8902" y="430"/>
                      <a:pt x="8719" y="430"/>
                    </a:cubicBezTo>
                    <a:cubicBezTo>
                      <a:pt x="8415" y="430"/>
                      <a:pt x="8119" y="556"/>
                      <a:pt x="7823" y="793"/>
                    </a:cubicBezTo>
                    <a:cubicBezTo>
                      <a:pt x="7918" y="445"/>
                      <a:pt x="7601" y="97"/>
                      <a:pt x="7252" y="33"/>
                    </a:cubicBezTo>
                    <a:cubicBezTo>
                      <a:pt x="7169" y="11"/>
                      <a:pt x="7086" y="1"/>
                      <a:pt x="7003" y="1"/>
                    </a:cubicBez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944;p36">
                <a:extLst>
                  <a:ext uri="{FF2B5EF4-FFF2-40B4-BE49-F238E27FC236}">
                    <a16:creationId xmlns:a16="http://schemas.microsoft.com/office/drawing/2014/main" id="{C89C077D-B14E-558E-2C32-80E4C59B7E80}"/>
                  </a:ext>
                </a:extLst>
              </p:cNvPr>
              <p:cNvSpPr/>
              <p:nvPr/>
            </p:nvSpPr>
            <p:spPr>
              <a:xfrm>
                <a:off x="1089225" y="2146875"/>
                <a:ext cx="286625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11465" h="11910" extrusionOk="0">
                    <a:moveTo>
                      <a:pt x="7003" y="1"/>
                    </a:moveTo>
                    <a:cubicBezTo>
                      <a:pt x="6738" y="1"/>
                      <a:pt x="6473" y="103"/>
                      <a:pt x="6207" y="223"/>
                    </a:cubicBezTo>
                    <a:cubicBezTo>
                      <a:pt x="5732" y="413"/>
                      <a:pt x="5257" y="635"/>
                      <a:pt x="4751" y="793"/>
                    </a:cubicBezTo>
                    <a:cubicBezTo>
                      <a:pt x="3864" y="1110"/>
                      <a:pt x="2914" y="1300"/>
                      <a:pt x="2122" y="1807"/>
                    </a:cubicBezTo>
                    <a:cubicBezTo>
                      <a:pt x="1932" y="1933"/>
                      <a:pt x="1742" y="2060"/>
                      <a:pt x="1615" y="2250"/>
                    </a:cubicBezTo>
                    <a:cubicBezTo>
                      <a:pt x="1457" y="2472"/>
                      <a:pt x="1394" y="2820"/>
                      <a:pt x="1425" y="3105"/>
                    </a:cubicBezTo>
                    <a:cubicBezTo>
                      <a:pt x="1425" y="3232"/>
                      <a:pt x="1457" y="3327"/>
                      <a:pt x="1457" y="3422"/>
                    </a:cubicBezTo>
                    <a:cubicBezTo>
                      <a:pt x="1394" y="3359"/>
                      <a:pt x="1330" y="3295"/>
                      <a:pt x="1267" y="3264"/>
                    </a:cubicBezTo>
                    <a:cubicBezTo>
                      <a:pt x="1150" y="3210"/>
                      <a:pt x="1031" y="3184"/>
                      <a:pt x="916" y="3184"/>
                    </a:cubicBezTo>
                    <a:cubicBezTo>
                      <a:pt x="627" y="3184"/>
                      <a:pt x="367" y="3349"/>
                      <a:pt x="254" y="3644"/>
                    </a:cubicBezTo>
                    <a:lnTo>
                      <a:pt x="1172" y="4087"/>
                    </a:lnTo>
                    <a:cubicBezTo>
                      <a:pt x="982" y="4150"/>
                      <a:pt x="697" y="4245"/>
                      <a:pt x="475" y="4499"/>
                    </a:cubicBezTo>
                    <a:cubicBezTo>
                      <a:pt x="0" y="5037"/>
                      <a:pt x="349" y="6589"/>
                      <a:pt x="982" y="8109"/>
                    </a:cubicBezTo>
                    <a:cubicBezTo>
                      <a:pt x="982" y="8109"/>
                      <a:pt x="1679" y="10896"/>
                      <a:pt x="1932" y="11339"/>
                    </a:cubicBezTo>
                    <a:cubicBezTo>
                      <a:pt x="2185" y="11783"/>
                      <a:pt x="2692" y="11909"/>
                      <a:pt x="2692" y="11909"/>
                    </a:cubicBezTo>
                    <a:lnTo>
                      <a:pt x="2597" y="10199"/>
                    </a:lnTo>
                    <a:lnTo>
                      <a:pt x="9659" y="9566"/>
                    </a:lnTo>
                    <a:lnTo>
                      <a:pt x="8931" y="9091"/>
                    </a:lnTo>
                    <a:cubicBezTo>
                      <a:pt x="10293" y="8457"/>
                      <a:pt x="11211" y="7064"/>
                      <a:pt x="11148" y="5449"/>
                    </a:cubicBezTo>
                    <a:cubicBezTo>
                      <a:pt x="11148" y="4815"/>
                      <a:pt x="10958" y="4182"/>
                      <a:pt x="10673" y="3675"/>
                    </a:cubicBezTo>
                    <a:cubicBezTo>
                      <a:pt x="11021" y="3359"/>
                      <a:pt x="11369" y="2979"/>
                      <a:pt x="11433" y="2599"/>
                    </a:cubicBezTo>
                    <a:cubicBezTo>
                      <a:pt x="11464" y="2282"/>
                      <a:pt x="11243" y="1965"/>
                      <a:pt x="10958" y="1807"/>
                    </a:cubicBezTo>
                    <a:cubicBezTo>
                      <a:pt x="10783" y="1710"/>
                      <a:pt x="10585" y="1672"/>
                      <a:pt x="10384" y="1672"/>
                    </a:cubicBezTo>
                    <a:cubicBezTo>
                      <a:pt x="10258" y="1672"/>
                      <a:pt x="10130" y="1687"/>
                      <a:pt x="10008" y="1712"/>
                    </a:cubicBezTo>
                    <a:cubicBezTo>
                      <a:pt x="10071" y="1237"/>
                      <a:pt x="9723" y="762"/>
                      <a:pt x="9279" y="572"/>
                    </a:cubicBezTo>
                    <a:cubicBezTo>
                      <a:pt x="9088" y="476"/>
                      <a:pt x="8902" y="430"/>
                      <a:pt x="8719" y="430"/>
                    </a:cubicBezTo>
                    <a:cubicBezTo>
                      <a:pt x="8415" y="430"/>
                      <a:pt x="8119" y="556"/>
                      <a:pt x="7823" y="793"/>
                    </a:cubicBezTo>
                    <a:cubicBezTo>
                      <a:pt x="7918" y="445"/>
                      <a:pt x="7601" y="97"/>
                      <a:pt x="7252" y="33"/>
                    </a:cubicBezTo>
                    <a:cubicBezTo>
                      <a:pt x="7169" y="11"/>
                      <a:pt x="7086" y="1"/>
                      <a:pt x="7003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945;p36">
                <a:extLst>
                  <a:ext uri="{FF2B5EF4-FFF2-40B4-BE49-F238E27FC236}">
                    <a16:creationId xmlns:a16="http://schemas.microsoft.com/office/drawing/2014/main" id="{AFC8E937-1C08-0C7D-6993-854379523285}"/>
                  </a:ext>
                </a:extLst>
              </p:cNvPr>
              <p:cNvSpPr/>
              <p:nvPr/>
            </p:nvSpPr>
            <p:spPr>
              <a:xfrm>
                <a:off x="1078125" y="2250625"/>
                <a:ext cx="276350" cy="27295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10918" extrusionOk="0">
                    <a:moveTo>
                      <a:pt x="10357" y="0"/>
                    </a:moveTo>
                    <a:cubicBezTo>
                      <a:pt x="9546" y="457"/>
                      <a:pt x="8600" y="601"/>
                      <a:pt x="7642" y="601"/>
                    </a:cubicBezTo>
                    <a:cubicBezTo>
                      <a:pt x="7140" y="601"/>
                      <a:pt x="6635" y="561"/>
                      <a:pt x="6145" y="507"/>
                    </a:cubicBezTo>
                    <a:cubicBezTo>
                      <a:pt x="5480" y="444"/>
                      <a:pt x="4846" y="317"/>
                      <a:pt x="4213" y="222"/>
                    </a:cubicBezTo>
                    <a:cubicBezTo>
                      <a:pt x="4150" y="222"/>
                      <a:pt x="4086" y="222"/>
                      <a:pt x="4023" y="254"/>
                    </a:cubicBezTo>
                    <a:cubicBezTo>
                      <a:pt x="3991" y="254"/>
                      <a:pt x="3991" y="317"/>
                      <a:pt x="3960" y="349"/>
                    </a:cubicBezTo>
                    <a:cubicBezTo>
                      <a:pt x="3548" y="1584"/>
                      <a:pt x="3548" y="2914"/>
                      <a:pt x="3231" y="4181"/>
                    </a:cubicBezTo>
                    <a:cubicBezTo>
                      <a:pt x="3199" y="4276"/>
                      <a:pt x="3136" y="4497"/>
                      <a:pt x="2978" y="4497"/>
                    </a:cubicBezTo>
                    <a:cubicBezTo>
                      <a:pt x="2961" y="4499"/>
                      <a:pt x="2945" y="4500"/>
                      <a:pt x="2930" y="4500"/>
                    </a:cubicBezTo>
                    <a:cubicBezTo>
                      <a:pt x="2704" y="4500"/>
                      <a:pt x="2560" y="4295"/>
                      <a:pt x="2471" y="4117"/>
                    </a:cubicBezTo>
                    <a:cubicBezTo>
                      <a:pt x="2376" y="3959"/>
                      <a:pt x="2313" y="3832"/>
                      <a:pt x="2218" y="3674"/>
                    </a:cubicBezTo>
                    <a:cubicBezTo>
                      <a:pt x="2154" y="3579"/>
                      <a:pt x="2091" y="3516"/>
                      <a:pt x="2028" y="3452"/>
                    </a:cubicBezTo>
                    <a:cubicBezTo>
                      <a:pt x="1887" y="3312"/>
                      <a:pt x="1600" y="3163"/>
                      <a:pt x="1292" y="3163"/>
                    </a:cubicBezTo>
                    <a:cubicBezTo>
                      <a:pt x="975" y="3163"/>
                      <a:pt x="637" y="3319"/>
                      <a:pt x="413" y="3801"/>
                    </a:cubicBezTo>
                    <a:cubicBezTo>
                      <a:pt x="1" y="4782"/>
                      <a:pt x="888" y="6017"/>
                      <a:pt x="1616" y="6239"/>
                    </a:cubicBezTo>
                    <a:cubicBezTo>
                      <a:pt x="1839" y="6302"/>
                      <a:pt x="2026" y="6328"/>
                      <a:pt x="2185" y="6328"/>
                    </a:cubicBezTo>
                    <a:cubicBezTo>
                      <a:pt x="2903" y="6328"/>
                      <a:pt x="3009" y="5796"/>
                      <a:pt x="3009" y="5796"/>
                    </a:cubicBezTo>
                    <a:lnTo>
                      <a:pt x="3263" y="10229"/>
                    </a:lnTo>
                    <a:cubicBezTo>
                      <a:pt x="3720" y="10713"/>
                      <a:pt x="4638" y="10917"/>
                      <a:pt x="5489" y="10917"/>
                    </a:cubicBezTo>
                    <a:cubicBezTo>
                      <a:pt x="6643" y="10917"/>
                      <a:pt x="7672" y="10541"/>
                      <a:pt x="7253" y="9976"/>
                    </a:cubicBezTo>
                    <a:lnTo>
                      <a:pt x="7190" y="8614"/>
                    </a:lnTo>
                    <a:lnTo>
                      <a:pt x="7190" y="8614"/>
                    </a:lnTo>
                    <a:cubicBezTo>
                      <a:pt x="7190" y="8614"/>
                      <a:pt x="7793" y="8681"/>
                      <a:pt x="8329" y="8681"/>
                    </a:cubicBezTo>
                    <a:cubicBezTo>
                      <a:pt x="8530" y="8681"/>
                      <a:pt x="8721" y="8672"/>
                      <a:pt x="8868" y="8646"/>
                    </a:cubicBezTo>
                    <a:cubicBezTo>
                      <a:pt x="9755" y="8488"/>
                      <a:pt x="10293" y="7759"/>
                      <a:pt x="10547" y="6777"/>
                    </a:cubicBezTo>
                    <a:cubicBezTo>
                      <a:pt x="10927" y="5162"/>
                      <a:pt x="11053" y="3896"/>
                      <a:pt x="10578" y="824"/>
                    </a:cubicBezTo>
                    <a:cubicBezTo>
                      <a:pt x="10547" y="507"/>
                      <a:pt x="10452" y="254"/>
                      <a:pt x="10357" y="0"/>
                    </a:cubicBezTo>
                    <a:close/>
                  </a:path>
                </a:pathLst>
              </a:custGeom>
              <a:solidFill>
                <a:srgbClr val="FF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946;p36">
                <a:extLst>
                  <a:ext uri="{FF2B5EF4-FFF2-40B4-BE49-F238E27FC236}">
                    <a16:creationId xmlns:a16="http://schemas.microsoft.com/office/drawing/2014/main" id="{96A5C8D4-C343-F2B8-D6CC-C6AE1017251F}"/>
                  </a:ext>
                </a:extLst>
              </p:cNvPr>
              <p:cNvSpPr/>
              <p:nvPr/>
            </p:nvSpPr>
            <p:spPr>
              <a:xfrm>
                <a:off x="1164425" y="2425600"/>
                <a:ext cx="94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154" extrusionOk="0">
                    <a:moveTo>
                      <a:pt x="1" y="0"/>
                    </a:moveTo>
                    <a:cubicBezTo>
                      <a:pt x="1" y="0"/>
                      <a:pt x="159" y="602"/>
                      <a:pt x="571" y="1109"/>
                    </a:cubicBezTo>
                    <a:cubicBezTo>
                      <a:pt x="1109" y="1774"/>
                      <a:pt x="3769" y="2154"/>
                      <a:pt x="3769" y="2154"/>
                    </a:cubicBezTo>
                    <a:lnTo>
                      <a:pt x="3769" y="1615"/>
                    </a:lnTo>
                    <a:cubicBezTo>
                      <a:pt x="3769" y="1615"/>
                      <a:pt x="1711" y="1267"/>
                      <a:pt x="1014" y="919"/>
                    </a:cubicBezTo>
                    <a:cubicBezTo>
                      <a:pt x="539" y="697"/>
                      <a:pt x="127" y="285"/>
                      <a:pt x="1" y="0"/>
                    </a:cubicBezTo>
                    <a:close/>
                  </a:path>
                </a:pathLst>
              </a:custGeom>
              <a:solidFill>
                <a:srgbClr val="F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947;p36">
                <a:extLst>
                  <a:ext uri="{FF2B5EF4-FFF2-40B4-BE49-F238E27FC236}">
                    <a16:creationId xmlns:a16="http://schemas.microsoft.com/office/drawing/2014/main" id="{18EC4EB5-8B08-F83B-BAB7-76C2FEC85072}"/>
                  </a:ext>
                </a:extLst>
              </p:cNvPr>
              <p:cNvSpPr/>
              <p:nvPr/>
            </p:nvSpPr>
            <p:spPr>
              <a:xfrm>
                <a:off x="1223800" y="2331375"/>
                <a:ext cx="190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93" extrusionOk="0">
                    <a:moveTo>
                      <a:pt x="381" y="1"/>
                    </a:moveTo>
                    <a:cubicBezTo>
                      <a:pt x="159" y="1"/>
                      <a:pt x="1" y="191"/>
                      <a:pt x="1" y="412"/>
                    </a:cubicBezTo>
                    <a:cubicBezTo>
                      <a:pt x="33" y="634"/>
                      <a:pt x="191" y="792"/>
                      <a:pt x="413" y="792"/>
                    </a:cubicBezTo>
                    <a:cubicBezTo>
                      <a:pt x="603" y="792"/>
                      <a:pt x="761" y="602"/>
                      <a:pt x="761" y="381"/>
                    </a:cubicBezTo>
                    <a:cubicBezTo>
                      <a:pt x="761" y="159"/>
                      <a:pt x="571" y="1"/>
                      <a:pt x="381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948;p36">
                <a:extLst>
                  <a:ext uri="{FF2B5EF4-FFF2-40B4-BE49-F238E27FC236}">
                    <a16:creationId xmlns:a16="http://schemas.microsoft.com/office/drawing/2014/main" id="{FE791956-3054-FF17-EA9F-D6F0CA15C8F7}"/>
                  </a:ext>
                </a:extLst>
              </p:cNvPr>
              <p:cNvSpPr/>
              <p:nvPr/>
            </p:nvSpPr>
            <p:spPr>
              <a:xfrm>
                <a:off x="1210350" y="2288175"/>
                <a:ext cx="253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716" extrusionOk="0">
                    <a:moveTo>
                      <a:pt x="587" y="0"/>
                    </a:moveTo>
                    <a:cubicBezTo>
                      <a:pt x="519" y="0"/>
                      <a:pt x="449" y="16"/>
                      <a:pt x="381" y="50"/>
                    </a:cubicBezTo>
                    <a:cubicBezTo>
                      <a:pt x="127" y="145"/>
                      <a:pt x="1" y="430"/>
                      <a:pt x="127" y="715"/>
                    </a:cubicBezTo>
                    <a:lnTo>
                      <a:pt x="1014" y="303"/>
                    </a:lnTo>
                    <a:cubicBezTo>
                      <a:pt x="944" y="118"/>
                      <a:pt x="773" y="0"/>
                      <a:pt x="587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949;p36">
                <a:extLst>
                  <a:ext uri="{FF2B5EF4-FFF2-40B4-BE49-F238E27FC236}">
                    <a16:creationId xmlns:a16="http://schemas.microsoft.com/office/drawing/2014/main" id="{4D733D68-6B8E-57D2-DB30-4F49DE4A25CA}"/>
                  </a:ext>
                </a:extLst>
              </p:cNvPr>
              <p:cNvSpPr/>
              <p:nvPr/>
            </p:nvSpPr>
            <p:spPr>
              <a:xfrm>
                <a:off x="1240450" y="2405000"/>
                <a:ext cx="31675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832" extrusionOk="0">
                    <a:moveTo>
                      <a:pt x="95" y="1"/>
                    </a:moveTo>
                    <a:lnTo>
                      <a:pt x="95" y="1"/>
                    </a:lnTo>
                    <a:cubicBezTo>
                      <a:pt x="0" y="349"/>
                      <a:pt x="190" y="697"/>
                      <a:pt x="507" y="792"/>
                    </a:cubicBezTo>
                    <a:cubicBezTo>
                      <a:pt x="574" y="819"/>
                      <a:pt x="640" y="832"/>
                      <a:pt x="706" y="832"/>
                    </a:cubicBezTo>
                    <a:cubicBezTo>
                      <a:pt x="949" y="832"/>
                      <a:pt x="1167" y="656"/>
                      <a:pt x="1267" y="381"/>
                    </a:cubicBez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950;p36">
                <a:extLst>
                  <a:ext uri="{FF2B5EF4-FFF2-40B4-BE49-F238E27FC236}">
                    <a16:creationId xmlns:a16="http://schemas.microsoft.com/office/drawing/2014/main" id="{800E22B7-1F16-8C08-C1E8-60E58892459B}"/>
                  </a:ext>
                </a:extLst>
              </p:cNvPr>
              <p:cNvSpPr/>
              <p:nvPr/>
            </p:nvSpPr>
            <p:spPr>
              <a:xfrm>
                <a:off x="1318825" y="2288625"/>
                <a:ext cx="2457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666" extrusionOk="0">
                    <a:moveTo>
                      <a:pt x="433" y="1"/>
                    </a:moveTo>
                    <a:cubicBezTo>
                      <a:pt x="243" y="1"/>
                      <a:pt x="74" y="121"/>
                      <a:pt x="0" y="317"/>
                    </a:cubicBezTo>
                    <a:lnTo>
                      <a:pt x="887" y="665"/>
                    </a:lnTo>
                    <a:cubicBezTo>
                      <a:pt x="982" y="412"/>
                      <a:pt x="855" y="127"/>
                      <a:pt x="602" y="32"/>
                    </a:cubicBezTo>
                    <a:cubicBezTo>
                      <a:pt x="545" y="11"/>
                      <a:pt x="488" y="1"/>
                      <a:pt x="433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951;p36">
                <a:extLst>
                  <a:ext uri="{FF2B5EF4-FFF2-40B4-BE49-F238E27FC236}">
                    <a16:creationId xmlns:a16="http://schemas.microsoft.com/office/drawing/2014/main" id="{F5DDFFCC-C57D-A7F5-9C7C-892238C88EB1}"/>
                  </a:ext>
                </a:extLst>
              </p:cNvPr>
              <p:cNvSpPr/>
              <p:nvPr/>
            </p:nvSpPr>
            <p:spPr>
              <a:xfrm>
                <a:off x="1110600" y="2313175"/>
                <a:ext cx="792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141" extrusionOk="0">
                    <a:moveTo>
                      <a:pt x="3167" y="0"/>
                    </a:moveTo>
                    <a:lnTo>
                      <a:pt x="0" y="665"/>
                    </a:lnTo>
                    <a:cubicBezTo>
                      <a:pt x="0" y="665"/>
                      <a:pt x="7" y="665"/>
                      <a:pt x="18" y="665"/>
                    </a:cubicBezTo>
                    <a:cubicBezTo>
                      <a:pt x="112" y="665"/>
                      <a:pt x="553" y="690"/>
                      <a:pt x="919" y="1140"/>
                    </a:cubicBezTo>
                    <a:lnTo>
                      <a:pt x="3136" y="697"/>
                    </a:lnTo>
                    <a:lnTo>
                      <a:pt x="3167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952;p36">
                <a:extLst>
                  <a:ext uri="{FF2B5EF4-FFF2-40B4-BE49-F238E27FC236}">
                    <a16:creationId xmlns:a16="http://schemas.microsoft.com/office/drawing/2014/main" id="{262E876E-A534-90AA-54E9-D6FE36B83D22}"/>
                  </a:ext>
                </a:extLst>
              </p:cNvPr>
              <p:cNvSpPr/>
              <p:nvPr/>
            </p:nvSpPr>
            <p:spPr>
              <a:xfrm>
                <a:off x="1312475" y="2331375"/>
                <a:ext cx="198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93" extrusionOk="0">
                    <a:moveTo>
                      <a:pt x="381" y="1"/>
                    </a:moveTo>
                    <a:cubicBezTo>
                      <a:pt x="191" y="1"/>
                      <a:pt x="1" y="191"/>
                      <a:pt x="33" y="412"/>
                    </a:cubicBezTo>
                    <a:cubicBezTo>
                      <a:pt x="33" y="634"/>
                      <a:pt x="191" y="792"/>
                      <a:pt x="413" y="792"/>
                    </a:cubicBezTo>
                    <a:cubicBezTo>
                      <a:pt x="603" y="792"/>
                      <a:pt x="793" y="602"/>
                      <a:pt x="793" y="381"/>
                    </a:cubicBezTo>
                    <a:cubicBezTo>
                      <a:pt x="761" y="159"/>
                      <a:pt x="603" y="1"/>
                      <a:pt x="381" y="1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953;p36">
                <a:extLst>
                  <a:ext uri="{FF2B5EF4-FFF2-40B4-BE49-F238E27FC236}">
                    <a16:creationId xmlns:a16="http://schemas.microsoft.com/office/drawing/2014/main" id="{1768E983-A9B3-E706-9972-144185D5EBC9}"/>
                  </a:ext>
                </a:extLst>
              </p:cNvPr>
              <p:cNvSpPr/>
              <p:nvPr/>
            </p:nvSpPr>
            <p:spPr>
              <a:xfrm>
                <a:off x="1182650" y="2308225"/>
                <a:ext cx="195575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207" extrusionOk="0">
                    <a:moveTo>
                      <a:pt x="6461" y="325"/>
                    </a:moveTo>
                    <a:cubicBezTo>
                      <a:pt x="6492" y="325"/>
                      <a:pt x="6492" y="356"/>
                      <a:pt x="6524" y="356"/>
                    </a:cubicBezTo>
                    <a:lnTo>
                      <a:pt x="6587" y="356"/>
                    </a:lnTo>
                    <a:cubicBezTo>
                      <a:pt x="6651" y="356"/>
                      <a:pt x="6714" y="356"/>
                      <a:pt x="6746" y="388"/>
                    </a:cubicBezTo>
                    <a:lnTo>
                      <a:pt x="6809" y="388"/>
                    </a:lnTo>
                    <a:lnTo>
                      <a:pt x="6872" y="420"/>
                    </a:lnTo>
                    <a:lnTo>
                      <a:pt x="6904" y="420"/>
                    </a:lnTo>
                    <a:cubicBezTo>
                      <a:pt x="6936" y="420"/>
                      <a:pt x="6936" y="451"/>
                      <a:pt x="6967" y="451"/>
                    </a:cubicBezTo>
                    <a:lnTo>
                      <a:pt x="6999" y="451"/>
                    </a:lnTo>
                    <a:cubicBezTo>
                      <a:pt x="7062" y="483"/>
                      <a:pt x="7126" y="515"/>
                      <a:pt x="7157" y="547"/>
                    </a:cubicBezTo>
                    <a:cubicBezTo>
                      <a:pt x="7316" y="705"/>
                      <a:pt x="7221" y="1307"/>
                      <a:pt x="7157" y="1623"/>
                    </a:cubicBezTo>
                    <a:cubicBezTo>
                      <a:pt x="7094" y="1877"/>
                      <a:pt x="6967" y="2415"/>
                      <a:pt x="6492" y="2668"/>
                    </a:cubicBezTo>
                    <a:cubicBezTo>
                      <a:pt x="6366" y="2732"/>
                      <a:pt x="6176" y="2795"/>
                      <a:pt x="5986" y="2795"/>
                    </a:cubicBezTo>
                    <a:cubicBezTo>
                      <a:pt x="5951" y="2797"/>
                      <a:pt x="5918" y="2798"/>
                      <a:pt x="5885" y="2798"/>
                    </a:cubicBezTo>
                    <a:cubicBezTo>
                      <a:pt x="5407" y="2798"/>
                      <a:pt x="5120" y="2587"/>
                      <a:pt x="4972" y="2320"/>
                    </a:cubicBezTo>
                    <a:cubicBezTo>
                      <a:pt x="4972" y="2320"/>
                      <a:pt x="4972" y="2320"/>
                      <a:pt x="4941" y="2288"/>
                    </a:cubicBezTo>
                    <a:cubicBezTo>
                      <a:pt x="4941" y="2288"/>
                      <a:pt x="4941" y="2288"/>
                      <a:pt x="4941" y="2257"/>
                    </a:cubicBezTo>
                    <a:lnTo>
                      <a:pt x="4909" y="2257"/>
                    </a:lnTo>
                    <a:cubicBezTo>
                      <a:pt x="4909" y="2225"/>
                      <a:pt x="4909" y="2225"/>
                      <a:pt x="4909" y="2193"/>
                    </a:cubicBezTo>
                    <a:cubicBezTo>
                      <a:pt x="4877" y="2193"/>
                      <a:pt x="4877" y="2162"/>
                      <a:pt x="4877" y="2130"/>
                    </a:cubicBezTo>
                    <a:lnTo>
                      <a:pt x="4846" y="2130"/>
                    </a:lnTo>
                    <a:cubicBezTo>
                      <a:pt x="4846" y="2098"/>
                      <a:pt x="4846" y="2098"/>
                      <a:pt x="4846" y="2098"/>
                    </a:cubicBezTo>
                    <a:cubicBezTo>
                      <a:pt x="4846" y="2098"/>
                      <a:pt x="4846" y="2098"/>
                      <a:pt x="4846" y="2067"/>
                    </a:cubicBezTo>
                    <a:cubicBezTo>
                      <a:pt x="4814" y="1972"/>
                      <a:pt x="4782" y="1877"/>
                      <a:pt x="4782" y="1813"/>
                    </a:cubicBezTo>
                    <a:cubicBezTo>
                      <a:pt x="4719" y="1465"/>
                      <a:pt x="4687" y="1053"/>
                      <a:pt x="4814" y="863"/>
                    </a:cubicBezTo>
                    <a:cubicBezTo>
                      <a:pt x="4941" y="673"/>
                      <a:pt x="5447" y="451"/>
                      <a:pt x="5922" y="356"/>
                    </a:cubicBezTo>
                    <a:cubicBezTo>
                      <a:pt x="6049" y="356"/>
                      <a:pt x="6144" y="356"/>
                      <a:pt x="6239" y="325"/>
                    </a:cubicBezTo>
                    <a:close/>
                    <a:moveTo>
                      <a:pt x="1763" y="416"/>
                    </a:moveTo>
                    <a:cubicBezTo>
                      <a:pt x="1817" y="416"/>
                      <a:pt x="1874" y="417"/>
                      <a:pt x="1932" y="420"/>
                    </a:cubicBezTo>
                    <a:lnTo>
                      <a:pt x="2027" y="420"/>
                    </a:lnTo>
                    <a:cubicBezTo>
                      <a:pt x="2122" y="451"/>
                      <a:pt x="2217" y="451"/>
                      <a:pt x="2312" y="483"/>
                    </a:cubicBezTo>
                    <a:cubicBezTo>
                      <a:pt x="2375" y="483"/>
                      <a:pt x="2407" y="515"/>
                      <a:pt x="2439" y="515"/>
                    </a:cubicBezTo>
                    <a:cubicBezTo>
                      <a:pt x="2534" y="547"/>
                      <a:pt x="2660" y="578"/>
                      <a:pt x="2755" y="610"/>
                    </a:cubicBezTo>
                    <a:cubicBezTo>
                      <a:pt x="2787" y="610"/>
                      <a:pt x="2819" y="642"/>
                      <a:pt x="2819" y="642"/>
                    </a:cubicBezTo>
                    <a:cubicBezTo>
                      <a:pt x="2882" y="642"/>
                      <a:pt x="2914" y="673"/>
                      <a:pt x="2945" y="673"/>
                    </a:cubicBezTo>
                    <a:cubicBezTo>
                      <a:pt x="2945" y="705"/>
                      <a:pt x="2945" y="705"/>
                      <a:pt x="2945" y="705"/>
                    </a:cubicBezTo>
                    <a:lnTo>
                      <a:pt x="2977" y="705"/>
                    </a:lnTo>
                    <a:cubicBezTo>
                      <a:pt x="3072" y="768"/>
                      <a:pt x="3135" y="832"/>
                      <a:pt x="3199" y="895"/>
                    </a:cubicBezTo>
                    <a:cubicBezTo>
                      <a:pt x="3325" y="1085"/>
                      <a:pt x="3262" y="1497"/>
                      <a:pt x="3199" y="1845"/>
                    </a:cubicBezTo>
                    <a:cubicBezTo>
                      <a:pt x="3135" y="2003"/>
                      <a:pt x="3072" y="2288"/>
                      <a:pt x="2850" y="2478"/>
                    </a:cubicBezTo>
                    <a:cubicBezTo>
                      <a:pt x="2660" y="2700"/>
                      <a:pt x="2344" y="2858"/>
                      <a:pt x="1869" y="2858"/>
                    </a:cubicBezTo>
                    <a:cubicBezTo>
                      <a:pt x="1362" y="2858"/>
                      <a:pt x="1077" y="2668"/>
                      <a:pt x="919" y="2415"/>
                    </a:cubicBezTo>
                    <a:cubicBezTo>
                      <a:pt x="919" y="2415"/>
                      <a:pt x="887" y="2383"/>
                      <a:pt x="887" y="2383"/>
                    </a:cubicBezTo>
                    <a:cubicBezTo>
                      <a:pt x="887" y="2352"/>
                      <a:pt x="855" y="2352"/>
                      <a:pt x="855" y="2320"/>
                    </a:cubicBezTo>
                    <a:cubicBezTo>
                      <a:pt x="855" y="2320"/>
                      <a:pt x="855" y="2288"/>
                      <a:pt x="824" y="2288"/>
                    </a:cubicBezTo>
                    <a:cubicBezTo>
                      <a:pt x="824" y="2288"/>
                      <a:pt x="824" y="2257"/>
                      <a:pt x="824" y="2257"/>
                    </a:cubicBezTo>
                    <a:cubicBezTo>
                      <a:pt x="824" y="2225"/>
                      <a:pt x="792" y="2225"/>
                      <a:pt x="792" y="2225"/>
                    </a:cubicBezTo>
                    <a:cubicBezTo>
                      <a:pt x="792" y="2193"/>
                      <a:pt x="792" y="2193"/>
                      <a:pt x="792" y="2193"/>
                    </a:cubicBezTo>
                    <a:cubicBezTo>
                      <a:pt x="792" y="2162"/>
                      <a:pt x="792" y="2162"/>
                      <a:pt x="760" y="2130"/>
                    </a:cubicBezTo>
                    <a:cubicBezTo>
                      <a:pt x="760" y="2098"/>
                      <a:pt x="729" y="2067"/>
                      <a:pt x="729" y="2003"/>
                    </a:cubicBezTo>
                    <a:cubicBezTo>
                      <a:pt x="729" y="1972"/>
                      <a:pt x="697" y="1940"/>
                      <a:pt x="697" y="1940"/>
                    </a:cubicBezTo>
                    <a:cubicBezTo>
                      <a:pt x="697" y="1877"/>
                      <a:pt x="697" y="1845"/>
                      <a:pt x="665" y="1813"/>
                    </a:cubicBezTo>
                    <a:cubicBezTo>
                      <a:pt x="665" y="1782"/>
                      <a:pt x="665" y="1782"/>
                      <a:pt x="665" y="1782"/>
                    </a:cubicBezTo>
                    <a:cubicBezTo>
                      <a:pt x="665" y="1782"/>
                      <a:pt x="665" y="1750"/>
                      <a:pt x="665" y="1750"/>
                    </a:cubicBezTo>
                    <a:cubicBezTo>
                      <a:pt x="602" y="1433"/>
                      <a:pt x="539" y="800"/>
                      <a:pt x="697" y="673"/>
                    </a:cubicBezTo>
                    <a:cubicBezTo>
                      <a:pt x="841" y="558"/>
                      <a:pt x="1197" y="416"/>
                      <a:pt x="1763" y="416"/>
                    </a:cubicBezTo>
                    <a:close/>
                    <a:moveTo>
                      <a:pt x="6541" y="0"/>
                    </a:moveTo>
                    <a:cubicBezTo>
                      <a:pt x="6084" y="0"/>
                      <a:pt x="5631" y="38"/>
                      <a:pt x="5321" y="135"/>
                    </a:cubicBezTo>
                    <a:cubicBezTo>
                      <a:pt x="4656" y="356"/>
                      <a:pt x="4402" y="610"/>
                      <a:pt x="4022" y="610"/>
                    </a:cubicBezTo>
                    <a:cubicBezTo>
                      <a:pt x="3642" y="610"/>
                      <a:pt x="3389" y="388"/>
                      <a:pt x="2692" y="198"/>
                    </a:cubicBezTo>
                    <a:cubicBezTo>
                      <a:pt x="2423" y="119"/>
                      <a:pt x="2051" y="87"/>
                      <a:pt x="1655" y="87"/>
                    </a:cubicBezTo>
                    <a:cubicBezTo>
                      <a:pt x="1259" y="87"/>
                      <a:pt x="839" y="119"/>
                      <a:pt x="475" y="166"/>
                    </a:cubicBezTo>
                    <a:cubicBezTo>
                      <a:pt x="412" y="166"/>
                      <a:pt x="349" y="198"/>
                      <a:pt x="254" y="198"/>
                    </a:cubicBezTo>
                    <a:cubicBezTo>
                      <a:pt x="127" y="230"/>
                      <a:pt x="0" y="388"/>
                      <a:pt x="0" y="578"/>
                    </a:cubicBezTo>
                    <a:cubicBezTo>
                      <a:pt x="0" y="768"/>
                      <a:pt x="159" y="927"/>
                      <a:pt x="222" y="1022"/>
                    </a:cubicBezTo>
                    <a:cubicBezTo>
                      <a:pt x="254" y="1053"/>
                      <a:pt x="254" y="1117"/>
                      <a:pt x="285" y="1180"/>
                    </a:cubicBezTo>
                    <a:cubicBezTo>
                      <a:pt x="349" y="1497"/>
                      <a:pt x="380" y="2067"/>
                      <a:pt x="539" y="2383"/>
                    </a:cubicBezTo>
                    <a:cubicBezTo>
                      <a:pt x="602" y="2510"/>
                      <a:pt x="665" y="2668"/>
                      <a:pt x="824" y="2827"/>
                    </a:cubicBezTo>
                    <a:cubicBezTo>
                      <a:pt x="855" y="2858"/>
                      <a:pt x="919" y="2890"/>
                      <a:pt x="950" y="2953"/>
                    </a:cubicBezTo>
                    <a:cubicBezTo>
                      <a:pt x="982" y="2953"/>
                      <a:pt x="1014" y="2985"/>
                      <a:pt x="1045" y="2985"/>
                    </a:cubicBezTo>
                    <a:cubicBezTo>
                      <a:pt x="1109" y="3048"/>
                      <a:pt x="1204" y="3080"/>
                      <a:pt x="1299" y="3112"/>
                    </a:cubicBezTo>
                    <a:lnTo>
                      <a:pt x="1330" y="3112"/>
                    </a:lnTo>
                    <a:cubicBezTo>
                      <a:pt x="1362" y="3143"/>
                      <a:pt x="1362" y="3143"/>
                      <a:pt x="1394" y="3143"/>
                    </a:cubicBezTo>
                    <a:cubicBezTo>
                      <a:pt x="1425" y="3143"/>
                      <a:pt x="1425" y="3143"/>
                      <a:pt x="1457" y="3175"/>
                    </a:cubicBezTo>
                    <a:cubicBezTo>
                      <a:pt x="1520" y="3175"/>
                      <a:pt x="1615" y="3175"/>
                      <a:pt x="1679" y="3207"/>
                    </a:cubicBezTo>
                    <a:lnTo>
                      <a:pt x="1900" y="3207"/>
                    </a:lnTo>
                    <a:cubicBezTo>
                      <a:pt x="2819" y="3175"/>
                      <a:pt x="3199" y="2732"/>
                      <a:pt x="3420" y="2288"/>
                    </a:cubicBezTo>
                    <a:cubicBezTo>
                      <a:pt x="3674" y="1813"/>
                      <a:pt x="3610" y="1180"/>
                      <a:pt x="4022" y="1180"/>
                    </a:cubicBezTo>
                    <a:lnTo>
                      <a:pt x="4117" y="1180"/>
                    </a:lnTo>
                    <a:cubicBezTo>
                      <a:pt x="4402" y="1243"/>
                      <a:pt x="4371" y="1845"/>
                      <a:pt x="4561" y="2257"/>
                    </a:cubicBezTo>
                    <a:cubicBezTo>
                      <a:pt x="4624" y="2415"/>
                      <a:pt x="4719" y="2573"/>
                      <a:pt x="4846" y="2700"/>
                    </a:cubicBezTo>
                    <a:cubicBezTo>
                      <a:pt x="4877" y="2732"/>
                      <a:pt x="4877" y="2763"/>
                      <a:pt x="4909" y="2795"/>
                    </a:cubicBezTo>
                    <a:cubicBezTo>
                      <a:pt x="4941" y="2795"/>
                      <a:pt x="4941" y="2795"/>
                      <a:pt x="4941" y="2827"/>
                    </a:cubicBezTo>
                    <a:cubicBezTo>
                      <a:pt x="4972" y="2827"/>
                      <a:pt x="4972" y="2827"/>
                      <a:pt x="5004" y="2858"/>
                    </a:cubicBezTo>
                    <a:cubicBezTo>
                      <a:pt x="5004" y="2858"/>
                      <a:pt x="5004" y="2858"/>
                      <a:pt x="5036" y="2890"/>
                    </a:cubicBezTo>
                    <a:lnTo>
                      <a:pt x="5067" y="2890"/>
                    </a:lnTo>
                    <a:cubicBezTo>
                      <a:pt x="5067" y="2922"/>
                      <a:pt x="5099" y="2922"/>
                      <a:pt x="5099" y="2922"/>
                    </a:cubicBezTo>
                    <a:lnTo>
                      <a:pt x="5131" y="2922"/>
                    </a:lnTo>
                    <a:cubicBezTo>
                      <a:pt x="5226" y="2985"/>
                      <a:pt x="5352" y="3048"/>
                      <a:pt x="5479" y="3080"/>
                    </a:cubicBezTo>
                    <a:lnTo>
                      <a:pt x="5511" y="3080"/>
                    </a:lnTo>
                    <a:cubicBezTo>
                      <a:pt x="5637" y="3112"/>
                      <a:pt x="5796" y="3112"/>
                      <a:pt x="5954" y="3112"/>
                    </a:cubicBezTo>
                    <a:cubicBezTo>
                      <a:pt x="6809" y="3112"/>
                      <a:pt x="7094" y="2573"/>
                      <a:pt x="7252" y="2257"/>
                    </a:cubicBezTo>
                    <a:cubicBezTo>
                      <a:pt x="7411" y="1940"/>
                      <a:pt x="7474" y="1370"/>
                      <a:pt x="7537" y="1053"/>
                    </a:cubicBezTo>
                    <a:cubicBezTo>
                      <a:pt x="7537" y="990"/>
                      <a:pt x="7569" y="927"/>
                      <a:pt x="7601" y="895"/>
                    </a:cubicBezTo>
                    <a:cubicBezTo>
                      <a:pt x="7664" y="832"/>
                      <a:pt x="7791" y="642"/>
                      <a:pt x="7822" y="451"/>
                    </a:cubicBezTo>
                    <a:cubicBezTo>
                      <a:pt x="7822" y="261"/>
                      <a:pt x="7696" y="71"/>
                      <a:pt x="7601" y="71"/>
                    </a:cubicBezTo>
                    <a:cubicBezTo>
                      <a:pt x="7506" y="40"/>
                      <a:pt x="7442" y="40"/>
                      <a:pt x="7379" y="40"/>
                    </a:cubicBezTo>
                    <a:cubicBezTo>
                      <a:pt x="7121" y="15"/>
                      <a:pt x="6831" y="0"/>
                      <a:pt x="6541" y="0"/>
                    </a:cubicBez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954;p36">
                <a:extLst>
                  <a:ext uri="{FF2B5EF4-FFF2-40B4-BE49-F238E27FC236}">
                    <a16:creationId xmlns:a16="http://schemas.microsoft.com/office/drawing/2014/main" id="{1795ECCC-C7FB-4CA1-7863-F5CA89F902AF}"/>
                  </a:ext>
                </a:extLst>
              </p:cNvPr>
              <p:cNvSpPr/>
              <p:nvPr/>
            </p:nvSpPr>
            <p:spPr>
              <a:xfrm>
                <a:off x="1280025" y="2336925"/>
                <a:ext cx="356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39" extrusionOk="0">
                    <a:moveTo>
                      <a:pt x="159" y="0"/>
                    </a:moveTo>
                    <a:cubicBezTo>
                      <a:pt x="127" y="0"/>
                      <a:pt x="64" y="0"/>
                      <a:pt x="0" y="32"/>
                    </a:cubicBezTo>
                    <a:lnTo>
                      <a:pt x="64" y="2439"/>
                    </a:lnTo>
                    <a:lnTo>
                      <a:pt x="1426" y="202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955;p36">
                <a:extLst>
                  <a:ext uri="{FF2B5EF4-FFF2-40B4-BE49-F238E27FC236}">
                    <a16:creationId xmlns:a16="http://schemas.microsoft.com/office/drawing/2014/main" id="{F52BD0A1-D38D-FA8D-E61B-5540EE43A233}"/>
                  </a:ext>
                </a:extLst>
              </p:cNvPr>
              <p:cNvSpPr/>
              <p:nvPr/>
            </p:nvSpPr>
            <p:spPr>
              <a:xfrm>
                <a:off x="1259450" y="2489650"/>
                <a:ext cx="125100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20209" extrusionOk="0">
                    <a:moveTo>
                      <a:pt x="363" y="0"/>
                    </a:moveTo>
                    <a:cubicBezTo>
                      <a:pt x="247" y="0"/>
                      <a:pt x="127" y="1"/>
                      <a:pt x="0" y="3"/>
                    </a:cubicBezTo>
                    <a:lnTo>
                      <a:pt x="0" y="162"/>
                    </a:lnTo>
                    <a:cubicBezTo>
                      <a:pt x="253" y="193"/>
                      <a:pt x="475" y="288"/>
                      <a:pt x="633" y="510"/>
                    </a:cubicBezTo>
                    <a:cubicBezTo>
                      <a:pt x="1014" y="1112"/>
                      <a:pt x="1837" y="2505"/>
                      <a:pt x="2312" y="4247"/>
                    </a:cubicBezTo>
                    <a:cubicBezTo>
                      <a:pt x="2945" y="6685"/>
                      <a:pt x="3040" y="12069"/>
                      <a:pt x="3072" y="14983"/>
                    </a:cubicBezTo>
                    <a:cubicBezTo>
                      <a:pt x="3104" y="17865"/>
                      <a:pt x="3072" y="20208"/>
                      <a:pt x="3072" y="20208"/>
                    </a:cubicBezTo>
                    <a:cubicBezTo>
                      <a:pt x="3072" y="20208"/>
                      <a:pt x="4560" y="19860"/>
                      <a:pt x="5004" y="19131"/>
                    </a:cubicBezTo>
                    <a:cubicBezTo>
                      <a:pt x="5004" y="19131"/>
                      <a:pt x="4940" y="9694"/>
                      <a:pt x="4814" y="7192"/>
                    </a:cubicBezTo>
                    <a:cubicBezTo>
                      <a:pt x="4719" y="4722"/>
                      <a:pt x="4529" y="2537"/>
                      <a:pt x="3610" y="1365"/>
                    </a:cubicBezTo>
                    <a:cubicBezTo>
                      <a:pt x="2745" y="261"/>
                      <a:pt x="2245" y="0"/>
                      <a:pt x="363" y="0"/>
                    </a:cubicBez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956;p36">
                <a:extLst>
                  <a:ext uri="{FF2B5EF4-FFF2-40B4-BE49-F238E27FC236}">
                    <a16:creationId xmlns:a16="http://schemas.microsoft.com/office/drawing/2014/main" id="{6F281C0F-5DB7-2C81-F846-141B1DD4C34E}"/>
                  </a:ext>
                </a:extLst>
              </p:cNvPr>
              <p:cNvSpPr/>
              <p:nvPr/>
            </p:nvSpPr>
            <p:spPr>
              <a:xfrm>
                <a:off x="1259450" y="2489650"/>
                <a:ext cx="125100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20209" extrusionOk="0">
                    <a:moveTo>
                      <a:pt x="363" y="0"/>
                    </a:moveTo>
                    <a:cubicBezTo>
                      <a:pt x="247" y="0"/>
                      <a:pt x="127" y="1"/>
                      <a:pt x="0" y="3"/>
                    </a:cubicBezTo>
                    <a:lnTo>
                      <a:pt x="0" y="162"/>
                    </a:lnTo>
                    <a:cubicBezTo>
                      <a:pt x="253" y="193"/>
                      <a:pt x="475" y="288"/>
                      <a:pt x="633" y="510"/>
                    </a:cubicBezTo>
                    <a:cubicBezTo>
                      <a:pt x="1014" y="1112"/>
                      <a:pt x="1837" y="2505"/>
                      <a:pt x="2312" y="4247"/>
                    </a:cubicBezTo>
                    <a:cubicBezTo>
                      <a:pt x="2945" y="6685"/>
                      <a:pt x="3040" y="12069"/>
                      <a:pt x="3072" y="14983"/>
                    </a:cubicBezTo>
                    <a:cubicBezTo>
                      <a:pt x="3104" y="17865"/>
                      <a:pt x="3072" y="20208"/>
                      <a:pt x="3072" y="20208"/>
                    </a:cubicBezTo>
                    <a:cubicBezTo>
                      <a:pt x="3072" y="20208"/>
                      <a:pt x="4560" y="19860"/>
                      <a:pt x="5004" y="19131"/>
                    </a:cubicBezTo>
                    <a:cubicBezTo>
                      <a:pt x="5004" y="19131"/>
                      <a:pt x="4940" y="9694"/>
                      <a:pt x="4814" y="7192"/>
                    </a:cubicBezTo>
                    <a:cubicBezTo>
                      <a:pt x="4719" y="4722"/>
                      <a:pt x="4529" y="2537"/>
                      <a:pt x="3610" y="1365"/>
                    </a:cubicBezTo>
                    <a:cubicBezTo>
                      <a:pt x="2745" y="261"/>
                      <a:pt x="2245" y="0"/>
                      <a:pt x="363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957;p36">
                <a:extLst>
                  <a:ext uri="{FF2B5EF4-FFF2-40B4-BE49-F238E27FC236}">
                    <a16:creationId xmlns:a16="http://schemas.microsoft.com/office/drawing/2014/main" id="{92BDC3E5-6FFC-1DC2-0518-3763DF8EBA63}"/>
                  </a:ext>
                </a:extLst>
              </p:cNvPr>
              <p:cNvSpPr/>
              <p:nvPr/>
            </p:nvSpPr>
            <p:spPr>
              <a:xfrm>
                <a:off x="1033000" y="2499225"/>
                <a:ext cx="174200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20934" extrusionOk="0">
                    <a:moveTo>
                      <a:pt x="5068" y="0"/>
                    </a:moveTo>
                    <a:lnTo>
                      <a:pt x="1204" y="507"/>
                    </a:lnTo>
                    <a:cubicBezTo>
                      <a:pt x="191" y="982"/>
                      <a:pt x="1" y="1964"/>
                      <a:pt x="96" y="3072"/>
                    </a:cubicBezTo>
                    <a:lnTo>
                      <a:pt x="792" y="11211"/>
                    </a:lnTo>
                    <a:lnTo>
                      <a:pt x="602" y="18907"/>
                    </a:lnTo>
                    <a:cubicBezTo>
                      <a:pt x="1764" y="20695"/>
                      <a:pt x="4577" y="20933"/>
                      <a:pt x="5995" y="20933"/>
                    </a:cubicBezTo>
                    <a:cubicBezTo>
                      <a:pt x="6510" y="20933"/>
                      <a:pt x="6841" y="20902"/>
                      <a:pt x="6841" y="20902"/>
                    </a:cubicBezTo>
                    <a:cubicBezTo>
                      <a:pt x="6841" y="20902"/>
                      <a:pt x="6968" y="17418"/>
                      <a:pt x="6841" y="10736"/>
                    </a:cubicBezTo>
                    <a:cubicBezTo>
                      <a:pt x="6746" y="6967"/>
                      <a:pt x="6715" y="4561"/>
                      <a:pt x="6303" y="2882"/>
                    </a:cubicBezTo>
                    <a:cubicBezTo>
                      <a:pt x="5986" y="1552"/>
                      <a:pt x="5353" y="665"/>
                      <a:pt x="5068" y="0"/>
                    </a:cubicBezTo>
                    <a:close/>
                  </a:path>
                </a:pathLst>
              </a:custGeom>
              <a:solidFill>
                <a:srgbClr val="D8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958;p36">
                <a:extLst>
                  <a:ext uri="{FF2B5EF4-FFF2-40B4-BE49-F238E27FC236}">
                    <a16:creationId xmlns:a16="http://schemas.microsoft.com/office/drawing/2014/main" id="{0A88FE4D-9CB4-E2AA-C385-F26E884DE6E9}"/>
                  </a:ext>
                </a:extLst>
              </p:cNvPr>
              <p:cNvSpPr/>
              <p:nvPr/>
            </p:nvSpPr>
            <p:spPr>
              <a:xfrm>
                <a:off x="1115350" y="2477050"/>
                <a:ext cx="784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4403" extrusionOk="0">
                    <a:moveTo>
                      <a:pt x="1710" y="1"/>
                    </a:moveTo>
                    <a:cubicBezTo>
                      <a:pt x="1710" y="1"/>
                      <a:pt x="1362" y="32"/>
                      <a:pt x="1014" y="349"/>
                    </a:cubicBezTo>
                    <a:cubicBezTo>
                      <a:pt x="760" y="571"/>
                      <a:pt x="0" y="1109"/>
                      <a:pt x="0" y="1109"/>
                    </a:cubicBezTo>
                    <a:cubicBezTo>
                      <a:pt x="0" y="1109"/>
                      <a:pt x="64" y="1869"/>
                      <a:pt x="570" y="2566"/>
                    </a:cubicBezTo>
                    <a:cubicBezTo>
                      <a:pt x="950" y="3135"/>
                      <a:pt x="1468" y="3518"/>
                      <a:pt x="1669" y="3518"/>
                    </a:cubicBezTo>
                    <a:cubicBezTo>
                      <a:pt x="1703" y="3518"/>
                      <a:pt x="1728" y="3507"/>
                      <a:pt x="1742" y="3484"/>
                    </a:cubicBezTo>
                    <a:cubicBezTo>
                      <a:pt x="1837" y="3326"/>
                      <a:pt x="1805" y="3072"/>
                      <a:pt x="1995" y="2692"/>
                    </a:cubicBezTo>
                    <a:cubicBezTo>
                      <a:pt x="2109" y="2409"/>
                      <a:pt x="2177" y="2227"/>
                      <a:pt x="2261" y="2227"/>
                    </a:cubicBezTo>
                    <a:cubicBezTo>
                      <a:pt x="2317" y="2227"/>
                      <a:pt x="2381" y="2311"/>
                      <a:pt x="2471" y="2502"/>
                    </a:cubicBezTo>
                    <a:cubicBezTo>
                      <a:pt x="2629" y="2882"/>
                      <a:pt x="3136" y="4403"/>
                      <a:pt x="3136" y="4403"/>
                    </a:cubicBezTo>
                    <a:cubicBezTo>
                      <a:pt x="2946" y="3548"/>
                      <a:pt x="2851" y="1964"/>
                      <a:pt x="2724" y="1647"/>
                    </a:cubicBezTo>
                    <a:cubicBezTo>
                      <a:pt x="2566" y="1331"/>
                      <a:pt x="1742" y="697"/>
                      <a:pt x="1710" y="286"/>
                    </a:cubicBezTo>
                    <a:lnTo>
                      <a:pt x="1710" y="1"/>
                    </a:ln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959;p36">
                <a:extLst>
                  <a:ext uri="{FF2B5EF4-FFF2-40B4-BE49-F238E27FC236}">
                    <a16:creationId xmlns:a16="http://schemas.microsoft.com/office/drawing/2014/main" id="{2DF9C64C-E359-FFFC-3177-0056DBB45FC0}"/>
                  </a:ext>
                </a:extLst>
              </p:cNvPr>
              <p:cNvSpPr/>
              <p:nvPr/>
            </p:nvSpPr>
            <p:spPr>
              <a:xfrm>
                <a:off x="1258650" y="2480225"/>
                <a:ext cx="536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931" extrusionOk="0">
                    <a:moveTo>
                      <a:pt x="0" y="0"/>
                    </a:moveTo>
                    <a:lnTo>
                      <a:pt x="32" y="697"/>
                    </a:lnTo>
                    <a:cubicBezTo>
                      <a:pt x="32" y="697"/>
                      <a:pt x="349" y="729"/>
                      <a:pt x="665" y="1109"/>
                    </a:cubicBezTo>
                    <a:cubicBezTo>
                      <a:pt x="887" y="1425"/>
                      <a:pt x="1742" y="2850"/>
                      <a:pt x="2027" y="3832"/>
                    </a:cubicBezTo>
                    <a:cubicBezTo>
                      <a:pt x="2049" y="3900"/>
                      <a:pt x="2063" y="3931"/>
                      <a:pt x="2071" y="3931"/>
                    </a:cubicBezTo>
                    <a:cubicBezTo>
                      <a:pt x="2146" y="3931"/>
                      <a:pt x="1674" y="1275"/>
                      <a:pt x="1331" y="760"/>
                    </a:cubicBezTo>
                    <a:cubicBezTo>
                      <a:pt x="951" y="22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960;p36">
                <a:extLst>
                  <a:ext uri="{FF2B5EF4-FFF2-40B4-BE49-F238E27FC236}">
                    <a16:creationId xmlns:a16="http://schemas.microsoft.com/office/drawing/2014/main" id="{ED7745E9-5578-4581-40A3-BEEB77478179}"/>
                  </a:ext>
                </a:extLst>
              </p:cNvPr>
              <p:cNvSpPr/>
              <p:nvPr/>
            </p:nvSpPr>
            <p:spPr>
              <a:xfrm>
                <a:off x="1103475" y="2642525"/>
                <a:ext cx="8472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120" extrusionOk="0">
                    <a:moveTo>
                      <a:pt x="3262" y="0"/>
                    </a:moveTo>
                    <a:lnTo>
                      <a:pt x="0" y="285"/>
                    </a:lnTo>
                    <a:cubicBezTo>
                      <a:pt x="0" y="285"/>
                      <a:pt x="159" y="2344"/>
                      <a:pt x="254" y="2977"/>
                    </a:cubicBezTo>
                    <a:cubicBezTo>
                      <a:pt x="317" y="3389"/>
                      <a:pt x="982" y="3769"/>
                      <a:pt x="1457" y="4022"/>
                    </a:cubicBezTo>
                    <a:cubicBezTo>
                      <a:pt x="1585" y="4086"/>
                      <a:pt x="1723" y="4119"/>
                      <a:pt x="1858" y="4119"/>
                    </a:cubicBezTo>
                    <a:cubicBezTo>
                      <a:pt x="2060" y="4119"/>
                      <a:pt x="2256" y="4047"/>
                      <a:pt x="2407" y="3896"/>
                    </a:cubicBezTo>
                    <a:cubicBezTo>
                      <a:pt x="2819" y="3516"/>
                      <a:pt x="3389" y="2946"/>
                      <a:pt x="3389" y="2629"/>
                    </a:cubicBezTo>
                    <a:cubicBezTo>
                      <a:pt x="3389" y="2091"/>
                      <a:pt x="3262" y="0"/>
                      <a:pt x="3262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961;p36">
                <a:extLst>
                  <a:ext uri="{FF2B5EF4-FFF2-40B4-BE49-F238E27FC236}">
                    <a16:creationId xmlns:a16="http://schemas.microsoft.com/office/drawing/2014/main" id="{1D0C24CD-EA7F-C915-2BF8-6B728404614A}"/>
                  </a:ext>
                </a:extLst>
              </p:cNvPr>
              <p:cNvSpPr/>
              <p:nvPr/>
            </p:nvSpPr>
            <p:spPr>
              <a:xfrm>
                <a:off x="1344950" y="2633025"/>
                <a:ext cx="39600" cy="918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674" extrusionOk="0">
                    <a:moveTo>
                      <a:pt x="0" y="0"/>
                    </a:moveTo>
                    <a:cubicBezTo>
                      <a:pt x="0" y="0"/>
                      <a:pt x="159" y="1901"/>
                      <a:pt x="222" y="2439"/>
                    </a:cubicBezTo>
                    <a:cubicBezTo>
                      <a:pt x="317" y="3104"/>
                      <a:pt x="1140" y="3674"/>
                      <a:pt x="1394" y="3674"/>
                    </a:cubicBezTo>
                    <a:cubicBezTo>
                      <a:pt x="1520" y="3674"/>
                      <a:pt x="1584" y="3262"/>
                      <a:pt x="1584" y="2597"/>
                    </a:cubicBezTo>
                    <a:cubicBezTo>
                      <a:pt x="1584" y="1679"/>
                      <a:pt x="1394" y="0"/>
                      <a:pt x="1394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962;p36">
                <a:extLst>
                  <a:ext uri="{FF2B5EF4-FFF2-40B4-BE49-F238E27FC236}">
                    <a16:creationId xmlns:a16="http://schemas.microsoft.com/office/drawing/2014/main" id="{F0CA59A3-EAD3-28B6-65A3-015D101AF169}"/>
                  </a:ext>
                </a:extLst>
              </p:cNvPr>
              <p:cNvSpPr/>
              <p:nvPr/>
            </p:nvSpPr>
            <p:spPr>
              <a:xfrm>
                <a:off x="1040125" y="2604525"/>
                <a:ext cx="1568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204" extrusionOk="0">
                    <a:moveTo>
                      <a:pt x="6240" y="0"/>
                    </a:moveTo>
                    <a:cubicBezTo>
                      <a:pt x="4403" y="159"/>
                      <a:pt x="2313" y="475"/>
                      <a:pt x="1" y="950"/>
                    </a:cubicBezTo>
                    <a:lnTo>
                      <a:pt x="1" y="1204"/>
                    </a:lnTo>
                    <a:cubicBezTo>
                      <a:pt x="2313" y="729"/>
                      <a:pt x="4434" y="380"/>
                      <a:pt x="6271" y="222"/>
                    </a:cubicBezTo>
                    <a:cubicBezTo>
                      <a:pt x="6271" y="127"/>
                      <a:pt x="6271" y="64"/>
                      <a:pt x="6240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963;p36">
                <a:extLst>
                  <a:ext uri="{FF2B5EF4-FFF2-40B4-BE49-F238E27FC236}">
                    <a16:creationId xmlns:a16="http://schemas.microsoft.com/office/drawing/2014/main" id="{A456BAD1-8770-5810-C6F7-23FFB7BF7ACD}"/>
                  </a:ext>
                </a:extLst>
              </p:cNvPr>
              <p:cNvSpPr/>
              <p:nvPr/>
            </p:nvSpPr>
            <p:spPr>
              <a:xfrm>
                <a:off x="1317225" y="2598175"/>
                <a:ext cx="586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4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64"/>
                      <a:pt x="33" y="159"/>
                      <a:pt x="64" y="223"/>
                    </a:cubicBezTo>
                    <a:cubicBezTo>
                      <a:pt x="919" y="286"/>
                      <a:pt x="1679" y="349"/>
                      <a:pt x="2344" y="413"/>
                    </a:cubicBezTo>
                    <a:cubicBezTo>
                      <a:pt x="2344" y="349"/>
                      <a:pt x="2344" y="254"/>
                      <a:pt x="2313" y="191"/>
                    </a:cubicBezTo>
                    <a:cubicBezTo>
                      <a:pt x="1648" y="96"/>
                      <a:pt x="856" y="33"/>
                      <a:pt x="1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964;p36">
                <a:extLst>
                  <a:ext uri="{FF2B5EF4-FFF2-40B4-BE49-F238E27FC236}">
                    <a16:creationId xmlns:a16="http://schemas.microsoft.com/office/drawing/2014/main" id="{2DD8C15F-A745-A994-8479-4C228D41EA27}"/>
                  </a:ext>
                </a:extLst>
              </p:cNvPr>
              <p:cNvSpPr/>
              <p:nvPr/>
            </p:nvSpPr>
            <p:spPr>
              <a:xfrm>
                <a:off x="893650" y="2512675"/>
                <a:ext cx="392725" cy="578775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23151" extrusionOk="0">
                    <a:moveTo>
                      <a:pt x="6778" y="1"/>
                    </a:moveTo>
                    <a:cubicBezTo>
                      <a:pt x="4941" y="159"/>
                      <a:pt x="3928" y="1109"/>
                      <a:pt x="3358" y="3073"/>
                    </a:cubicBezTo>
                    <a:cubicBezTo>
                      <a:pt x="2756" y="5226"/>
                      <a:pt x="1046" y="11180"/>
                      <a:pt x="634" y="13302"/>
                    </a:cubicBezTo>
                    <a:cubicBezTo>
                      <a:pt x="381" y="14632"/>
                      <a:pt x="1" y="15455"/>
                      <a:pt x="1141" y="16310"/>
                    </a:cubicBezTo>
                    <a:cubicBezTo>
                      <a:pt x="2535" y="17419"/>
                      <a:pt x="6715" y="20490"/>
                      <a:pt x="9217" y="21789"/>
                    </a:cubicBezTo>
                    <a:cubicBezTo>
                      <a:pt x="11750" y="23119"/>
                      <a:pt x="15709" y="23151"/>
                      <a:pt x="15709" y="23151"/>
                    </a:cubicBezTo>
                    <a:lnTo>
                      <a:pt x="12954" y="21472"/>
                    </a:lnTo>
                    <a:lnTo>
                      <a:pt x="12225" y="20490"/>
                    </a:lnTo>
                    <a:lnTo>
                      <a:pt x="5100" y="13998"/>
                    </a:lnTo>
                    <a:lnTo>
                      <a:pt x="7317" y="6334"/>
                    </a:lnTo>
                    <a:cubicBezTo>
                      <a:pt x="7317" y="6334"/>
                      <a:pt x="8805" y="1584"/>
                      <a:pt x="6778" y="1"/>
                    </a:cubicBezTo>
                    <a:close/>
                  </a:path>
                </a:pathLst>
              </a:custGeom>
              <a:solidFill>
                <a:srgbClr val="FF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965;p36">
                <a:extLst>
                  <a:ext uri="{FF2B5EF4-FFF2-40B4-BE49-F238E27FC236}">
                    <a16:creationId xmlns:a16="http://schemas.microsoft.com/office/drawing/2014/main" id="{C129DA85-6454-7639-9560-9A2EEA20CB23}"/>
                  </a:ext>
                </a:extLst>
              </p:cNvPr>
              <p:cNvSpPr/>
              <p:nvPr/>
            </p:nvSpPr>
            <p:spPr>
              <a:xfrm>
                <a:off x="889700" y="2511100"/>
                <a:ext cx="229625" cy="472675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18907" extrusionOk="0">
                    <a:moveTo>
                      <a:pt x="7190" y="0"/>
                    </a:moveTo>
                    <a:cubicBezTo>
                      <a:pt x="5986" y="64"/>
                      <a:pt x="4529" y="0"/>
                      <a:pt x="3516" y="2534"/>
                    </a:cubicBezTo>
                    <a:cubicBezTo>
                      <a:pt x="2534" y="5067"/>
                      <a:pt x="1267" y="10229"/>
                      <a:pt x="761" y="12351"/>
                    </a:cubicBezTo>
                    <a:cubicBezTo>
                      <a:pt x="286" y="14505"/>
                      <a:pt x="1" y="15486"/>
                      <a:pt x="761" y="16183"/>
                    </a:cubicBezTo>
                    <a:cubicBezTo>
                      <a:pt x="1552" y="16880"/>
                      <a:pt x="4751" y="18907"/>
                      <a:pt x="4751" y="18907"/>
                    </a:cubicBezTo>
                    <a:cubicBezTo>
                      <a:pt x="4751" y="18907"/>
                      <a:pt x="5859" y="16500"/>
                      <a:pt x="7126" y="15771"/>
                    </a:cubicBezTo>
                    <a:lnTo>
                      <a:pt x="5384" y="13998"/>
                    </a:lnTo>
                    <a:lnTo>
                      <a:pt x="7696" y="6239"/>
                    </a:lnTo>
                    <a:cubicBezTo>
                      <a:pt x="7665" y="6239"/>
                      <a:pt x="9185" y="2122"/>
                      <a:pt x="719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966;p36">
                <a:extLst>
                  <a:ext uri="{FF2B5EF4-FFF2-40B4-BE49-F238E27FC236}">
                    <a16:creationId xmlns:a16="http://schemas.microsoft.com/office/drawing/2014/main" id="{2D58871E-00CB-8802-6128-89076B63741B}"/>
                  </a:ext>
                </a:extLst>
              </p:cNvPr>
              <p:cNvSpPr/>
              <p:nvPr/>
            </p:nvSpPr>
            <p:spPr>
              <a:xfrm>
                <a:off x="889700" y="2511100"/>
                <a:ext cx="229625" cy="472675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18907" extrusionOk="0">
                    <a:moveTo>
                      <a:pt x="7190" y="0"/>
                    </a:moveTo>
                    <a:cubicBezTo>
                      <a:pt x="5986" y="64"/>
                      <a:pt x="4529" y="0"/>
                      <a:pt x="3516" y="2534"/>
                    </a:cubicBezTo>
                    <a:cubicBezTo>
                      <a:pt x="2534" y="5067"/>
                      <a:pt x="1267" y="10229"/>
                      <a:pt x="761" y="12351"/>
                    </a:cubicBezTo>
                    <a:cubicBezTo>
                      <a:pt x="286" y="14505"/>
                      <a:pt x="1" y="15486"/>
                      <a:pt x="761" y="16183"/>
                    </a:cubicBezTo>
                    <a:cubicBezTo>
                      <a:pt x="1552" y="16880"/>
                      <a:pt x="4751" y="18907"/>
                      <a:pt x="4751" y="18907"/>
                    </a:cubicBezTo>
                    <a:cubicBezTo>
                      <a:pt x="4751" y="18907"/>
                      <a:pt x="5859" y="16500"/>
                      <a:pt x="7126" y="15771"/>
                    </a:cubicBezTo>
                    <a:lnTo>
                      <a:pt x="5384" y="13998"/>
                    </a:lnTo>
                    <a:lnTo>
                      <a:pt x="7696" y="6239"/>
                    </a:lnTo>
                    <a:cubicBezTo>
                      <a:pt x="7665" y="6239"/>
                      <a:pt x="9185" y="2122"/>
                      <a:pt x="7190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967;p36">
                <a:extLst>
                  <a:ext uri="{FF2B5EF4-FFF2-40B4-BE49-F238E27FC236}">
                    <a16:creationId xmlns:a16="http://schemas.microsoft.com/office/drawing/2014/main" id="{ECF19313-255B-9FCF-F8A9-99CCDF1D25F9}"/>
                  </a:ext>
                </a:extLst>
              </p:cNvPr>
              <p:cNvSpPr/>
              <p:nvPr/>
            </p:nvSpPr>
            <p:spPr>
              <a:xfrm>
                <a:off x="1154925" y="2923575"/>
                <a:ext cx="531275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7982" extrusionOk="0">
                    <a:moveTo>
                      <a:pt x="21251" y="1"/>
                    </a:moveTo>
                    <a:lnTo>
                      <a:pt x="7601" y="7506"/>
                    </a:lnTo>
                    <a:lnTo>
                      <a:pt x="1" y="2819"/>
                    </a:lnTo>
                    <a:lnTo>
                      <a:pt x="1" y="3073"/>
                    </a:lnTo>
                    <a:cubicBezTo>
                      <a:pt x="1" y="3326"/>
                      <a:pt x="127" y="3579"/>
                      <a:pt x="349" y="3706"/>
                    </a:cubicBezTo>
                    <a:lnTo>
                      <a:pt x="7221" y="7886"/>
                    </a:lnTo>
                    <a:cubicBezTo>
                      <a:pt x="7316" y="7950"/>
                      <a:pt x="7443" y="7981"/>
                      <a:pt x="7570" y="7981"/>
                    </a:cubicBezTo>
                    <a:cubicBezTo>
                      <a:pt x="7696" y="7981"/>
                      <a:pt x="7823" y="7950"/>
                      <a:pt x="7950" y="7886"/>
                    </a:cubicBezTo>
                    <a:lnTo>
                      <a:pt x="20871" y="793"/>
                    </a:lnTo>
                    <a:cubicBezTo>
                      <a:pt x="21092" y="666"/>
                      <a:pt x="21251" y="444"/>
                      <a:pt x="21251" y="191"/>
                    </a:cubicBezTo>
                    <a:lnTo>
                      <a:pt x="21251" y="1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968;p36">
                <a:extLst>
                  <a:ext uri="{FF2B5EF4-FFF2-40B4-BE49-F238E27FC236}">
                    <a16:creationId xmlns:a16="http://schemas.microsoft.com/office/drawing/2014/main" id="{60F43B9C-0D67-F76D-F605-03056DBFFBC4}"/>
                  </a:ext>
                </a:extLst>
              </p:cNvPr>
              <p:cNvSpPr/>
              <p:nvPr/>
            </p:nvSpPr>
            <p:spPr>
              <a:xfrm>
                <a:off x="1154925" y="2923575"/>
                <a:ext cx="531275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7982" extrusionOk="0">
                    <a:moveTo>
                      <a:pt x="21251" y="1"/>
                    </a:moveTo>
                    <a:lnTo>
                      <a:pt x="7601" y="7506"/>
                    </a:lnTo>
                    <a:lnTo>
                      <a:pt x="1" y="2819"/>
                    </a:lnTo>
                    <a:lnTo>
                      <a:pt x="1" y="3073"/>
                    </a:lnTo>
                    <a:cubicBezTo>
                      <a:pt x="1" y="3326"/>
                      <a:pt x="127" y="3579"/>
                      <a:pt x="349" y="3706"/>
                    </a:cubicBezTo>
                    <a:lnTo>
                      <a:pt x="7221" y="7886"/>
                    </a:lnTo>
                    <a:cubicBezTo>
                      <a:pt x="7316" y="7950"/>
                      <a:pt x="7443" y="7981"/>
                      <a:pt x="7570" y="7981"/>
                    </a:cubicBezTo>
                    <a:cubicBezTo>
                      <a:pt x="7696" y="7981"/>
                      <a:pt x="7823" y="7950"/>
                      <a:pt x="7950" y="7886"/>
                    </a:cubicBezTo>
                    <a:lnTo>
                      <a:pt x="20871" y="793"/>
                    </a:lnTo>
                    <a:cubicBezTo>
                      <a:pt x="21092" y="666"/>
                      <a:pt x="21251" y="444"/>
                      <a:pt x="21251" y="191"/>
                    </a:cubicBezTo>
                    <a:lnTo>
                      <a:pt x="21251" y="1"/>
                    </a:lnTo>
                    <a:close/>
                  </a:path>
                </a:pathLst>
              </a:custGeom>
              <a:solidFill>
                <a:srgbClr val="E0C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969;p36">
                <a:extLst>
                  <a:ext uri="{FF2B5EF4-FFF2-40B4-BE49-F238E27FC236}">
                    <a16:creationId xmlns:a16="http://schemas.microsoft.com/office/drawing/2014/main" id="{3CD79ADA-CE2E-CE00-3BA7-50A954C013F4}"/>
                  </a:ext>
                </a:extLst>
              </p:cNvPr>
              <p:cNvSpPr/>
              <p:nvPr/>
            </p:nvSpPr>
            <p:spPr>
              <a:xfrm>
                <a:off x="1154150" y="2808475"/>
                <a:ext cx="532050" cy="3027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2111" extrusionOk="0">
                    <a:moveTo>
                      <a:pt x="13575" y="0"/>
                    </a:moveTo>
                    <a:cubicBezTo>
                      <a:pt x="13507" y="0"/>
                      <a:pt x="13436" y="16"/>
                      <a:pt x="13364" y="45"/>
                    </a:cubicBezTo>
                    <a:lnTo>
                      <a:pt x="63" y="7360"/>
                    </a:lnTo>
                    <a:cubicBezTo>
                      <a:pt x="0" y="7392"/>
                      <a:pt x="0" y="7487"/>
                      <a:pt x="63" y="7518"/>
                    </a:cubicBezTo>
                    <a:lnTo>
                      <a:pt x="7601" y="12110"/>
                    </a:lnTo>
                    <a:lnTo>
                      <a:pt x="21282" y="4605"/>
                    </a:lnTo>
                    <a:lnTo>
                      <a:pt x="13808" y="76"/>
                    </a:lnTo>
                    <a:cubicBezTo>
                      <a:pt x="13738" y="24"/>
                      <a:pt x="13659" y="0"/>
                      <a:pt x="13575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970;p36">
                <a:extLst>
                  <a:ext uri="{FF2B5EF4-FFF2-40B4-BE49-F238E27FC236}">
                    <a16:creationId xmlns:a16="http://schemas.microsoft.com/office/drawing/2014/main" id="{051C623D-1670-7525-5AAA-C55F0D3CD47C}"/>
                  </a:ext>
                </a:extLst>
              </p:cNvPr>
              <p:cNvSpPr/>
              <p:nvPr/>
            </p:nvSpPr>
            <p:spPr>
              <a:xfrm>
                <a:off x="1245200" y="2868175"/>
                <a:ext cx="400625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8994" extrusionOk="0">
                    <a:moveTo>
                      <a:pt x="11971" y="0"/>
                    </a:moveTo>
                    <a:lnTo>
                      <a:pt x="0" y="6555"/>
                    </a:lnTo>
                    <a:lnTo>
                      <a:pt x="4022" y="8994"/>
                    </a:lnTo>
                    <a:lnTo>
                      <a:pt x="16025" y="2439"/>
                    </a:lnTo>
                    <a:lnTo>
                      <a:pt x="11971" y="0"/>
                    </a:ln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971;p36">
                <a:extLst>
                  <a:ext uri="{FF2B5EF4-FFF2-40B4-BE49-F238E27FC236}">
                    <a16:creationId xmlns:a16="http://schemas.microsoft.com/office/drawing/2014/main" id="{8DE41480-9AA8-4598-F0FD-89664EA3580B}"/>
                  </a:ext>
                </a:extLst>
              </p:cNvPr>
              <p:cNvSpPr/>
              <p:nvPr/>
            </p:nvSpPr>
            <p:spPr>
              <a:xfrm>
                <a:off x="1296650" y="2879250"/>
                <a:ext cx="14332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3263" extrusionOk="0">
                    <a:moveTo>
                      <a:pt x="3674" y="0"/>
                    </a:moveTo>
                    <a:lnTo>
                      <a:pt x="1" y="2027"/>
                    </a:lnTo>
                    <a:lnTo>
                      <a:pt x="64" y="2091"/>
                    </a:lnTo>
                    <a:lnTo>
                      <a:pt x="2059" y="3262"/>
                    </a:lnTo>
                    <a:lnTo>
                      <a:pt x="5638" y="1299"/>
                    </a:lnTo>
                    <a:lnTo>
                      <a:pt x="5733" y="1267"/>
                    </a:ln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223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972;p36">
                <a:extLst>
                  <a:ext uri="{FF2B5EF4-FFF2-40B4-BE49-F238E27FC236}">
                    <a16:creationId xmlns:a16="http://schemas.microsoft.com/office/drawing/2014/main" id="{7E337964-69B6-AFC4-CD59-267D91BF8D8F}"/>
                  </a:ext>
                </a:extLst>
              </p:cNvPr>
              <p:cNvSpPr/>
              <p:nvPr/>
            </p:nvSpPr>
            <p:spPr>
              <a:xfrm>
                <a:off x="1298225" y="2881625"/>
                <a:ext cx="13937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3168" extrusionOk="0">
                    <a:moveTo>
                      <a:pt x="3611" y="0"/>
                    </a:moveTo>
                    <a:lnTo>
                      <a:pt x="1" y="1996"/>
                    </a:lnTo>
                    <a:lnTo>
                      <a:pt x="1996" y="3167"/>
                    </a:lnTo>
                    <a:lnTo>
                      <a:pt x="5575" y="1204"/>
                    </a:lnTo>
                    <a:lnTo>
                      <a:pt x="3611" y="0"/>
                    </a:ln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973;p36">
                <a:extLst>
                  <a:ext uri="{FF2B5EF4-FFF2-40B4-BE49-F238E27FC236}">
                    <a16:creationId xmlns:a16="http://schemas.microsoft.com/office/drawing/2014/main" id="{C4EA9E56-393B-E1F1-2D23-E45C2B4C20A9}"/>
                  </a:ext>
                </a:extLst>
              </p:cNvPr>
              <p:cNvSpPr/>
              <p:nvPr/>
            </p:nvSpPr>
            <p:spPr>
              <a:xfrm>
                <a:off x="1344150" y="2923575"/>
                <a:ext cx="3420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13682" h="7982" extrusionOk="0">
                    <a:moveTo>
                      <a:pt x="13682" y="1"/>
                    </a:moveTo>
                    <a:lnTo>
                      <a:pt x="1" y="7506"/>
                    </a:lnTo>
                    <a:lnTo>
                      <a:pt x="1" y="7981"/>
                    </a:lnTo>
                    <a:cubicBezTo>
                      <a:pt x="127" y="7981"/>
                      <a:pt x="254" y="7950"/>
                      <a:pt x="381" y="7886"/>
                    </a:cubicBezTo>
                    <a:lnTo>
                      <a:pt x="13302" y="824"/>
                    </a:lnTo>
                    <a:cubicBezTo>
                      <a:pt x="13523" y="698"/>
                      <a:pt x="13682" y="444"/>
                      <a:pt x="13682" y="191"/>
                    </a:cubicBezTo>
                    <a:lnTo>
                      <a:pt x="13682" y="1"/>
                    </a:ln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974;p36">
                <a:extLst>
                  <a:ext uri="{FF2B5EF4-FFF2-40B4-BE49-F238E27FC236}">
                    <a16:creationId xmlns:a16="http://schemas.microsoft.com/office/drawing/2014/main" id="{7073789B-02E3-1F1E-D17A-F686E59C444F}"/>
                  </a:ext>
                </a:extLst>
              </p:cNvPr>
              <p:cNvSpPr/>
              <p:nvPr/>
            </p:nvSpPr>
            <p:spPr>
              <a:xfrm>
                <a:off x="1344150" y="2923575"/>
                <a:ext cx="3420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13682" h="7982" extrusionOk="0">
                    <a:moveTo>
                      <a:pt x="13682" y="1"/>
                    </a:moveTo>
                    <a:lnTo>
                      <a:pt x="1" y="7506"/>
                    </a:lnTo>
                    <a:lnTo>
                      <a:pt x="1" y="7981"/>
                    </a:lnTo>
                    <a:cubicBezTo>
                      <a:pt x="127" y="7981"/>
                      <a:pt x="254" y="7950"/>
                      <a:pt x="381" y="7886"/>
                    </a:cubicBezTo>
                    <a:lnTo>
                      <a:pt x="13302" y="824"/>
                    </a:lnTo>
                    <a:cubicBezTo>
                      <a:pt x="13523" y="698"/>
                      <a:pt x="13682" y="444"/>
                      <a:pt x="13682" y="191"/>
                    </a:cubicBezTo>
                    <a:lnTo>
                      <a:pt x="136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975;p36">
                <a:extLst>
                  <a:ext uri="{FF2B5EF4-FFF2-40B4-BE49-F238E27FC236}">
                    <a16:creationId xmlns:a16="http://schemas.microsoft.com/office/drawing/2014/main" id="{629DBC91-6688-48D8-005E-2BE67877994F}"/>
                  </a:ext>
                </a:extLst>
              </p:cNvPr>
              <p:cNvSpPr/>
              <p:nvPr/>
            </p:nvSpPr>
            <p:spPr>
              <a:xfrm>
                <a:off x="1344150" y="2923575"/>
                <a:ext cx="3420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13682" h="7982" extrusionOk="0">
                    <a:moveTo>
                      <a:pt x="13682" y="1"/>
                    </a:moveTo>
                    <a:lnTo>
                      <a:pt x="1" y="7506"/>
                    </a:lnTo>
                    <a:lnTo>
                      <a:pt x="1" y="7981"/>
                    </a:lnTo>
                    <a:cubicBezTo>
                      <a:pt x="127" y="7981"/>
                      <a:pt x="254" y="7950"/>
                      <a:pt x="381" y="7886"/>
                    </a:cubicBezTo>
                    <a:lnTo>
                      <a:pt x="13302" y="824"/>
                    </a:lnTo>
                    <a:cubicBezTo>
                      <a:pt x="13523" y="698"/>
                      <a:pt x="13682" y="444"/>
                      <a:pt x="13682" y="191"/>
                    </a:cubicBezTo>
                    <a:lnTo>
                      <a:pt x="13682" y="1"/>
                    </a:lnTo>
                    <a:close/>
                  </a:path>
                </a:pathLst>
              </a:custGeom>
              <a:solidFill>
                <a:srgbClr val="E0C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976;p36">
                <a:extLst>
                  <a:ext uri="{FF2B5EF4-FFF2-40B4-BE49-F238E27FC236}">
                    <a16:creationId xmlns:a16="http://schemas.microsoft.com/office/drawing/2014/main" id="{0B5F7264-1F16-8E90-8261-01731738C61D}"/>
                  </a:ext>
                </a:extLst>
              </p:cNvPr>
              <p:cNvSpPr/>
              <p:nvPr/>
            </p:nvSpPr>
            <p:spPr>
              <a:xfrm>
                <a:off x="1349700" y="2695575"/>
                <a:ext cx="391125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16790" extrusionOk="0">
                    <a:moveTo>
                      <a:pt x="15392" y="0"/>
                    </a:moveTo>
                    <a:lnTo>
                      <a:pt x="2027" y="7347"/>
                    </a:lnTo>
                    <a:cubicBezTo>
                      <a:pt x="1869" y="7442"/>
                      <a:pt x="1742" y="7601"/>
                      <a:pt x="1711" y="7791"/>
                    </a:cubicBezTo>
                    <a:lnTo>
                      <a:pt x="0" y="16721"/>
                    </a:lnTo>
                    <a:cubicBezTo>
                      <a:pt x="118" y="16765"/>
                      <a:pt x="236" y="16789"/>
                      <a:pt x="353" y="16789"/>
                    </a:cubicBezTo>
                    <a:cubicBezTo>
                      <a:pt x="489" y="16789"/>
                      <a:pt x="625" y="16758"/>
                      <a:pt x="760" y="16690"/>
                    </a:cubicBezTo>
                    <a:lnTo>
                      <a:pt x="13618" y="9628"/>
                    </a:lnTo>
                    <a:cubicBezTo>
                      <a:pt x="13840" y="9501"/>
                      <a:pt x="13998" y="9279"/>
                      <a:pt x="14061" y="9026"/>
                    </a:cubicBezTo>
                    <a:lnTo>
                      <a:pt x="15613" y="760"/>
                    </a:lnTo>
                    <a:cubicBezTo>
                      <a:pt x="15645" y="729"/>
                      <a:pt x="15645" y="665"/>
                      <a:pt x="15645" y="634"/>
                    </a:cubicBezTo>
                    <a:cubicBezTo>
                      <a:pt x="15645" y="380"/>
                      <a:pt x="15550" y="159"/>
                      <a:pt x="15392" y="0"/>
                    </a:cubicBezTo>
                    <a:close/>
                  </a:path>
                </a:pathLst>
              </a:custGeom>
              <a:solidFill>
                <a:srgbClr val="E0C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977;p36">
                <a:extLst>
                  <a:ext uri="{FF2B5EF4-FFF2-40B4-BE49-F238E27FC236}">
                    <a16:creationId xmlns:a16="http://schemas.microsoft.com/office/drawing/2014/main" id="{BB8289D9-9C20-900D-B8C9-A95FD699DEF2}"/>
                  </a:ext>
                </a:extLst>
              </p:cNvPr>
              <p:cNvSpPr/>
              <p:nvPr/>
            </p:nvSpPr>
            <p:spPr>
              <a:xfrm>
                <a:off x="1344150" y="2692400"/>
                <a:ext cx="390350" cy="421225"/>
              </a:xfrm>
              <a:custGeom>
                <a:avLst/>
                <a:gdLst/>
                <a:ahLst/>
                <a:cxnLst/>
                <a:rect l="l" t="t" r="r" b="b"/>
                <a:pathLst>
                  <a:path w="15614" h="16849" extrusionOk="0">
                    <a:moveTo>
                      <a:pt x="15455" y="1"/>
                    </a:moveTo>
                    <a:lnTo>
                      <a:pt x="2028" y="7348"/>
                    </a:lnTo>
                    <a:cubicBezTo>
                      <a:pt x="1869" y="7443"/>
                      <a:pt x="1742" y="7601"/>
                      <a:pt x="1711" y="7791"/>
                    </a:cubicBezTo>
                    <a:lnTo>
                      <a:pt x="1" y="16753"/>
                    </a:lnTo>
                    <a:lnTo>
                      <a:pt x="96" y="16785"/>
                    </a:lnTo>
                    <a:cubicBezTo>
                      <a:pt x="127" y="16817"/>
                      <a:pt x="191" y="16848"/>
                      <a:pt x="222" y="16848"/>
                    </a:cubicBezTo>
                    <a:lnTo>
                      <a:pt x="1933" y="7918"/>
                    </a:lnTo>
                    <a:cubicBezTo>
                      <a:pt x="1964" y="7728"/>
                      <a:pt x="2091" y="7569"/>
                      <a:pt x="2249" y="7474"/>
                    </a:cubicBezTo>
                    <a:lnTo>
                      <a:pt x="15614" y="127"/>
                    </a:lnTo>
                    <a:cubicBezTo>
                      <a:pt x="15582" y="96"/>
                      <a:pt x="15519" y="32"/>
                      <a:pt x="15455" y="1"/>
                    </a:cubicBezTo>
                    <a:close/>
                  </a:path>
                </a:pathLst>
              </a:custGeom>
              <a:solidFill>
                <a:srgbClr val="00D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978;p36">
                <a:extLst>
                  <a:ext uri="{FF2B5EF4-FFF2-40B4-BE49-F238E27FC236}">
                    <a16:creationId xmlns:a16="http://schemas.microsoft.com/office/drawing/2014/main" id="{278F126E-2379-80DE-2039-06DB6DA46926}"/>
                  </a:ext>
                </a:extLst>
              </p:cNvPr>
              <p:cNvSpPr/>
              <p:nvPr/>
            </p:nvSpPr>
            <p:spPr>
              <a:xfrm>
                <a:off x="1344150" y="2692400"/>
                <a:ext cx="390350" cy="421225"/>
              </a:xfrm>
              <a:custGeom>
                <a:avLst/>
                <a:gdLst/>
                <a:ahLst/>
                <a:cxnLst/>
                <a:rect l="l" t="t" r="r" b="b"/>
                <a:pathLst>
                  <a:path w="15614" h="16849" extrusionOk="0">
                    <a:moveTo>
                      <a:pt x="15455" y="1"/>
                    </a:moveTo>
                    <a:lnTo>
                      <a:pt x="2028" y="7348"/>
                    </a:lnTo>
                    <a:cubicBezTo>
                      <a:pt x="1869" y="7443"/>
                      <a:pt x="1742" y="7601"/>
                      <a:pt x="1711" y="7791"/>
                    </a:cubicBezTo>
                    <a:lnTo>
                      <a:pt x="1" y="16753"/>
                    </a:lnTo>
                    <a:lnTo>
                      <a:pt x="96" y="16785"/>
                    </a:lnTo>
                    <a:cubicBezTo>
                      <a:pt x="127" y="16817"/>
                      <a:pt x="191" y="16848"/>
                      <a:pt x="222" y="16848"/>
                    </a:cubicBezTo>
                    <a:lnTo>
                      <a:pt x="1933" y="7918"/>
                    </a:lnTo>
                    <a:cubicBezTo>
                      <a:pt x="1964" y="7728"/>
                      <a:pt x="2091" y="7569"/>
                      <a:pt x="2249" y="7474"/>
                    </a:cubicBezTo>
                    <a:lnTo>
                      <a:pt x="15614" y="127"/>
                    </a:lnTo>
                    <a:cubicBezTo>
                      <a:pt x="15582" y="96"/>
                      <a:pt x="15519" y="32"/>
                      <a:pt x="15455" y="1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979;p36">
                <a:extLst>
                  <a:ext uri="{FF2B5EF4-FFF2-40B4-BE49-F238E27FC236}">
                    <a16:creationId xmlns:a16="http://schemas.microsoft.com/office/drawing/2014/main" id="{51F877FF-ABC3-4044-2773-12CB7378D5B8}"/>
                  </a:ext>
                </a:extLst>
              </p:cNvPr>
              <p:cNvSpPr/>
              <p:nvPr/>
            </p:nvSpPr>
            <p:spPr>
              <a:xfrm>
                <a:off x="1344150" y="2880050"/>
                <a:ext cx="51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9343" extrusionOk="0">
                    <a:moveTo>
                      <a:pt x="1837" y="0"/>
                    </a:moveTo>
                    <a:cubicBezTo>
                      <a:pt x="1774" y="95"/>
                      <a:pt x="1742" y="190"/>
                      <a:pt x="1711" y="285"/>
                    </a:cubicBezTo>
                    <a:lnTo>
                      <a:pt x="1" y="9247"/>
                    </a:lnTo>
                    <a:lnTo>
                      <a:pt x="96" y="9279"/>
                    </a:lnTo>
                    <a:cubicBezTo>
                      <a:pt x="127" y="9311"/>
                      <a:pt x="159" y="9342"/>
                      <a:pt x="222" y="9342"/>
                    </a:cubicBezTo>
                    <a:lnTo>
                      <a:pt x="1933" y="412"/>
                    </a:lnTo>
                    <a:cubicBezTo>
                      <a:pt x="1933" y="317"/>
                      <a:pt x="1996" y="222"/>
                      <a:pt x="2059" y="127"/>
                    </a:cubicBezTo>
                    <a:lnTo>
                      <a:pt x="1837" y="0"/>
                    </a:ln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980;p36">
                <a:extLst>
                  <a:ext uri="{FF2B5EF4-FFF2-40B4-BE49-F238E27FC236}">
                    <a16:creationId xmlns:a16="http://schemas.microsoft.com/office/drawing/2014/main" id="{EA0719E7-634D-F5C8-A922-A40C68808648}"/>
                  </a:ext>
                </a:extLst>
              </p:cNvPr>
              <p:cNvSpPr/>
              <p:nvPr/>
            </p:nvSpPr>
            <p:spPr>
              <a:xfrm>
                <a:off x="1531025" y="2881525"/>
                <a:ext cx="59875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2351" extrusionOk="0">
                    <a:moveTo>
                      <a:pt x="1957" y="1"/>
                    </a:moveTo>
                    <a:cubicBezTo>
                      <a:pt x="1804" y="1"/>
                      <a:pt x="1612" y="53"/>
                      <a:pt x="1393" y="163"/>
                    </a:cubicBezTo>
                    <a:cubicBezTo>
                      <a:pt x="760" y="511"/>
                      <a:pt x="190" y="1239"/>
                      <a:pt x="63" y="1778"/>
                    </a:cubicBezTo>
                    <a:cubicBezTo>
                      <a:pt x="0" y="2153"/>
                      <a:pt x="158" y="2350"/>
                      <a:pt x="454" y="2350"/>
                    </a:cubicBezTo>
                    <a:cubicBezTo>
                      <a:pt x="607" y="2350"/>
                      <a:pt x="797" y="2298"/>
                      <a:pt x="1013" y="2190"/>
                    </a:cubicBezTo>
                    <a:cubicBezTo>
                      <a:pt x="1615" y="1841"/>
                      <a:pt x="2216" y="1113"/>
                      <a:pt x="2311" y="543"/>
                    </a:cubicBezTo>
                    <a:cubicBezTo>
                      <a:pt x="2394" y="190"/>
                      <a:pt x="2247" y="1"/>
                      <a:pt x="1957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981;p36">
                <a:extLst>
                  <a:ext uri="{FF2B5EF4-FFF2-40B4-BE49-F238E27FC236}">
                    <a16:creationId xmlns:a16="http://schemas.microsoft.com/office/drawing/2014/main" id="{39120BB7-DD81-14D7-2A9E-A0D77C0C78F4}"/>
                  </a:ext>
                </a:extLst>
              </p:cNvPr>
              <p:cNvSpPr/>
              <p:nvPr/>
            </p:nvSpPr>
            <p:spPr>
              <a:xfrm>
                <a:off x="1131175" y="2975050"/>
                <a:ext cx="1747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3337" extrusionOk="0">
                    <a:moveTo>
                      <a:pt x="539" y="0"/>
                    </a:moveTo>
                    <a:cubicBezTo>
                      <a:pt x="1" y="95"/>
                      <a:pt x="444" y="1457"/>
                      <a:pt x="824" y="2090"/>
                    </a:cubicBezTo>
                    <a:cubicBezTo>
                      <a:pt x="1158" y="2578"/>
                      <a:pt x="3197" y="3336"/>
                      <a:pt x="3722" y="3336"/>
                    </a:cubicBezTo>
                    <a:cubicBezTo>
                      <a:pt x="3845" y="3336"/>
                      <a:pt x="3885" y="3295"/>
                      <a:pt x="3801" y="3199"/>
                    </a:cubicBezTo>
                    <a:cubicBezTo>
                      <a:pt x="3326" y="2629"/>
                      <a:pt x="3579" y="1964"/>
                      <a:pt x="3991" y="1774"/>
                    </a:cubicBezTo>
                    <a:cubicBezTo>
                      <a:pt x="4117" y="1716"/>
                      <a:pt x="4349" y="1708"/>
                      <a:pt x="4626" y="1708"/>
                    </a:cubicBezTo>
                    <a:cubicBezTo>
                      <a:pt x="4728" y="1708"/>
                      <a:pt x="4836" y="1709"/>
                      <a:pt x="4948" y="1709"/>
                    </a:cubicBezTo>
                    <a:cubicBezTo>
                      <a:pt x="5523" y="1709"/>
                      <a:pt x="6180" y="1681"/>
                      <a:pt x="6493" y="1330"/>
                    </a:cubicBezTo>
                    <a:cubicBezTo>
                      <a:pt x="6989" y="747"/>
                      <a:pt x="6705" y="567"/>
                      <a:pt x="6063" y="567"/>
                    </a:cubicBezTo>
                    <a:cubicBezTo>
                      <a:pt x="6008" y="567"/>
                      <a:pt x="5951" y="568"/>
                      <a:pt x="5891" y="570"/>
                    </a:cubicBezTo>
                    <a:cubicBezTo>
                      <a:pt x="5845" y="572"/>
                      <a:pt x="5799" y="573"/>
                      <a:pt x="5753" y="573"/>
                    </a:cubicBezTo>
                    <a:cubicBezTo>
                      <a:pt x="5007" y="573"/>
                      <a:pt x="4251" y="343"/>
                      <a:pt x="3326" y="254"/>
                    </a:cubicBezTo>
                    <a:cubicBezTo>
                      <a:pt x="3212" y="238"/>
                      <a:pt x="3095" y="232"/>
                      <a:pt x="2977" y="232"/>
                    </a:cubicBezTo>
                    <a:cubicBezTo>
                      <a:pt x="2513" y="232"/>
                      <a:pt x="2027" y="327"/>
                      <a:pt x="1578" y="327"/>
                    </a:cubicBezTo>
                    <a:cubicBezTo>
                      <a:pt x="1193" y="327"/>
                      <a:pt x="835" y="257"/>
                      <a:pt x="539" y="0"/>
                    </a:cubicBezTo>
                    <a:close/>
                  </a:path>
                </a:pathLst>
              </a:custGeom>
              <a:solidFill>
                <a:srgbClr val="FF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982;p36">
                <a:extLst>
                  <a:ext uri="{FF2B5EF4-FFF2-40B4-BE49-F238E27FC236}">
                    <a16:creationId xmlns:a16="http://schemas.microsoft.com/office/drawing/2014/main" id="{779B6665-222F-8734-A848-EE3251CF249B}"/>
                  </a:ext>
                </a:extLst>
              </p:cNvPr>
              <p:cNvSpPr/>
              <p:nvPr/>
            </p:nvSpPr>
            <p:spPr>
              <a:xfrm>
                <a:off x="3397900" y="2670500"/>
                <a:ext cx="507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006" extrusionOk="0">
                    <a:moveTo>
                      <a:pt x="1204" y="655"/>
                    </a:moveTo>
                    <a:cubicBezTo>
                      <a:pt x="1204" y="845"/>
                      <a:pt x="1267" y="1035"/>
                      <a:pt x="1330" y="1225"/>
                    </a:cubicBezTo>
                    <a:cubicBezTo>
                      <a:pt x="1295" y="1219"/>
                      <a:pt x="1261" y="1216"/>
                      <a:pt x="1226" y="1216"/>
                    </a:cubicBezTo>
                    <a:cubicBezTo>
                      <a:pt x="1072" y="1216"/>
                      <a:pt x="921" y="1268"/>
                      <a:pt x="792" y="1320"/>
                    </a:cubicBezTo>
                    <a:cubicBezTo>
                      <a:pt x="792" y="1130"/>
                      <a:pt x="760" y="940"/>
                      <a:pt x="665" y="782"/>
                    </a:cubicBezTo>
                    <a:lnTo>
                      <a:pt x="665" y="782"/>
                    </a:lnTo>
                    <a:cubicBezTo>
                      <a:pt x="699" y="787"/>
                      <a:pt x="733" y="790"/>
                      <a:pt x="766" y="790"/>
                    </a:cubicBezTo>
                    <a:cubicBezTo>
                      <a:pt x="922" y="790"/>
                      <a:pt x="1073" y="733"/>
                      <a:pt x="1204" y="655"/>
                    </a:cubicBezTo>
                    <a:close/>
                    <a:moveTo>
                      <a:pt x="1527" y="1"/>
                    </a:moveTo>
                    <a:cubicBezTo>
                      <a:pt x="1484" y="1"/>
                      <a:pt x="1444" y="16"/>
                      <a:pt x="1425" y="53"/>
                    </a:cubicBezTo>
                    <a:lnTo>
                      <a:pt x="1330" y="180"/>
                    </a:lnTo>
                    <a:cubicBezTo>
                      <a:pt x="1186" y="386"/>
                      <a:pt x="961" y="485"/>
                      <a:pt x="725" y="485"/>
                    </a:cubicBezTo>
                    <a:cubicBezTo>
                      <a:pt x="599" y="485"/>
                      <a:pt x="470" y="457"/>
                      <a:pt x="349" y="402"/>
                    </a:cubicBezTo>
                    <a:lnTo>
                      <a:pt x="222" y="338"/>
                    </a:lnTo>
                    <a:cubicBezTo>
                      <a:pt x="196" y="325"/>
                      <a:pt x="164" y="317"/>
                      <a:pt x="134" y="317"/>
                    </a:cubicBezTo>
                    <a:cubicBezTo>
                      <a:pt x="91" y="317"/>
                      <a:pt x="50" y="333"/>
                      <a:pt x="32" y="370"/>
                    </a:cubicBezTo>
                    <a:cubicBezTo>
                      <a:pt x="0" y="465"/>
                      <a:pt x="0" y="528"/>
                      <a:pt x="64" y="592"/>
                    </a:cubicBezTo>
                    <a:lnTo>
                      <a:pt x="190" y="687"/>
                    </a:lnTo>
                    <a:cubicBezTo>
                      <a:pt x="507" y="908"/>
                      <a:pt x="570" y="1320"/>
                      <a:pt x="412" y="1668"/>
                    </a:cubicBezTo>
                    <a:lnTo>
                      <a:pt x="349" y="1795"/>
                    </a:lnTo>
                    <a:cubicBezTo>
                      <a:pt x="285" y="1858"/>
                      <a:pt x="317" y="1953"/>
                      <a:pt x="380" y="1985"/>
                    </a:cubicBezTo>
                    <a:cubicBezTo>
                      <a:pt x="407" y="1998"/>
                      <a:pt x="438" y="2006"/>
                      <a:pt x="471" y="2006"/>
                    </a:cubicBezTo>
                    <a:cubicBezTo>
                      <a:pt x="517" y="2006"/>
                      <a:pt x="565" y="1990"/>
                      <a:pt x="602" y="1953"/>
                    </a:cubicBezTo>
                    <a:lnTo>
                      <a:pt x="665" y="1827"/>
                    </a:lnTo>
                    <a:cubicBezTo>
                      <a:pt x="831" y="1620"/>
                      <a:pt x="1064" y="1507"/>
                      <a:pt x="1294" y="1507"/>
                    </a:cubicBezTo>
                    <a:cubicBezTo>
                      <a:pt x="1416" y="1507"/>
                      <a:pt x="1537" y="1539"/>
                      <a:pt x="1647" y="1605"/>
                    </a:cubicBezTo>
                    <a:lnTo>
                      <a:pt x="1805" y="1668"/>
                    </a:lnTo>
                    <a:cubicBezTo>
                      <a:pt x="1822" y="1677"/>
                      <a:pt x="1839" y="1681"/>
                      <a:pt x="1856" y="1681"/>
                    </a:cubicBezTo>
                    <a:cubicBezTo>
                      <a:pt x="1903" y="1681"/>
                      <a:pt x="1949" y="1651"/>
                      <a:pt x="1995" y="1605"/>
                    </a:cubicBezTo>
                    <a:cubicBezTo>
                      <a:pt x="2027" y="1542"/>
                      <a:pt x="2027" y="1447"/>
                      <a:pt x="1964" y="1415"/>
                    </a:cubicBezTo>
                    <a:lnTo>
                      <a:pt x="1837" y="1320"/>
                    </a:lnTo>
                    <a:cubicBezTo>
                      <a:pt x="1520" y="1098"/>
                      <a:pt x="1425" y="687"/>
                      <a:pt x="1615" y="338"/>
                    </a:cubicBezTo>
                    <a:lnTo>
                      <a:pt x="1679" y="211"/>
                    </a:lnTo>
                    <a:cubicBezTo>
                      <a:pt x="1710" y="148"/>
                      <a:pt x="1679" y="53"/>
                      <a:pt x="1615" y="21"/>
                    </a:cubicBezTo>
                    <a:cubicBezTo>
                      <a:pt x="1589" y="8"/>
                      <a:pt x="1557" y="1"/>
                      <a:pt x="1527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983;p36">
                <a:extLst>
                  <a:ext uri="{FF2B5EF4-FFF2-40B4-BE49-F238E27FC236}">
                    <a16:creationId xmlns:a16="http://schemas.microsoft.com/office/drawing/2014/main" id="{06C3315D-8D1A-383B-7B1C-804FD50325DF}"/>
                  </a:ext>
                </a:extLst>
              </p:cNvPr>
              <p:cNvSpPr/>
              <p:nvPr/>
            </p:nvSpPr>
            <p:spPr>
              <a:xfrm>
                <a:off x="3499225" y="2672200"/>
                <a:ext cx="554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943" extrusionOk="0">
                    <a:moveTo>
                      <a:pt x="1083" y="308"/>
                    </a:moveTo>
                    <a:cubicBezTo>
                      <a:pt x="1210" y="308"/>
                      <a:pt x="1340" y="346"/>
                      <a:pt x="1458" y="429"/>
                    </a:cubicBezTo>
                    <a:cubicBezTo>
                      <a:pt x="1774" y="619"/>
                      <a:pt x="1869" y="1030"/>
                      <a:pt x="1679" y="1347"/>
                    </a:cubicBezTo>
                    <a:cubicBezTo>
                      <a:pt x="1560" y="1546"/>
                      <a:pt x="1352" y="1658"/>
                      <a:pt x="1136" y="1658"/>
                    </a:cubicBezTo>
                    <a:cubicBezTo>
                      <a:pt x="1009" y="1658"/>
                      <a:pt x="878" y="1619"/>
                      <a:pt x="761" y="1537"/>
                    </a:cubicBezTo>
                    <a:cubicBezTo>
                      <a:pt x="444" y="1347"/>
                      <a:pt x="349" y="935"/>
                      <a:pt x="539" y="619"/>
                    </a:cubicBezTo>
                    <a:cubicBezTo>
                      <a:pt x="659" y="419"/>
                      <a:pt x="866" y="308"/>
                      <a:pt x="1083" y="308"/>
                    </a:cubicBezTo>
                    <a:close/>
                    <a:moveTo>
                      <a:pt x="1124" y="0"/>
                    </a:moveTo>
                    <a:cubicBezTo>
                      <a:pt x="798" y="0"/>
                      <a:pt x="473" y="169"/>
                      <a:pt x="286" y="460"/>
                    </a:cubicBezTo>
                    <a:cubicBezTo>
                      <a:pt x="1" y="904"/>
                      <a:pt x="128" y="1505"/>
                      <a:pt x="603" y="1790"/>
                    </a:cubicBezTo>
                    <a:cubicBezTo>
                      <a:pt x="763" y="1893"/>
                      <a:pt x="944" y="1942"/>
                      <a:pt x="1123" y="1942"/>
                    </a:cubicBezTo>
                    <a:cubicBezTo>
                      <a:pt x="1439" y="1942"/>
                      <a:pt x="1751" y="1788"/>
                      <a:pt x="1933" y="1505"/>
                    </a:cubicBezTo>
                    <a:cubicBezTo>
                      <a:pt x="2218" y="1030"/>
                      <a:pt x="2091" y="429"/>
                      <a:pt x="1616" y="143"/>
                    </a:cubicBezTo>
                    <a:cubicBezTo>
                      <a:pt x="1464" y="46"/>
                      <a:pt x="1294" y="0"/>
                      <a:pt x="1124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984;p36">
                <a:extLst>
                  <a:ext uri="{FF2B5EF4-FFF2-40B4-BE49-F238E27FC236}">
                    <a16:creationId xmlns:a16="http://schemas.microsoft.com/office/drawing/2014/main" id="{306106D4-C849-1C39-5AF6-898BE36EE4A3}"/>
                  </a:ext>
                </a:extLst>
              </p:cNvPr>
              <p:cNvSpPr/>
              <p:nvPr/>
            </p:nvSpPr>
            <p:spPr>
              <a:xfrm>
                <a:off x="3492900" y="2767150"/>
                <a:ext cx="158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9" extrusionOk="0">
                    <a:moveTo>
                      <a:pt x="460" y="0"/>
                    </a:moveTo>
                    <a:cubicBezTo>
                      <a:pt x="410" y="0"/>
                      <a:pt x="357" y="22"/>
                      <a:pt x="317" y="82"/>
                    </a:cubicBezTo>
                    <a:lnTo>
                      <a:pt x="64" y="494"/>
                    </a:lnTo>
                    <a:cubicBezTo>
                      <a:pt x="1" y="557"/>
                      <a:pt x="32" y="652"/>
                      <a:pt x="96" y="716"/>
                    </a:cubicBezTo>
                    <a:cubicBezTo>
                      <a:pt x="113" y="724"/>
                      <a:pt x="132" y="728"/>
                      <a:pt x="152" y="728"/>
                    </a:cubicBezTo>
                    <a:cubicBezTo>
                      <a:pt x="208" y="728"/>
                      <a:pt x="271" y="699"/>
                      <a:pt x="317" y="652"/>
                    </a:cubicBezTo>
                    <a:lnTo>
                      <a:pt x="571" y="241"/>
                    </a:lnTo>
                    <a:cubicBezTo>
                      <a:pt x="634" y="146"/>
                      <a:pt x="602" y="51"/>
                      <a:pt x="539" y="19"/>
                    </a:cubicBezTo>
                    <a:cubicBezTo>
                      <a:pt x="516" y="7"/>
                      <a:pt x="488" y="0"/>
                      <a:pt x="460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985;p36">
                <a:extLst>
                  <a:ext uri="{FF2B5EF4-FFF2-40B4-BE49-F238E27FC236}">
                    <a16:creationId xmlns:a16="http://schemas.microsoft.com/office/drawing/2014/main" id="{B4F74368-BD97-8397-4699-5325225E0DBB}"/>
                  </a:ext>
                </a:extLst>
              </p:cNvPr>
              <p:cNvSpPr/>
              <p:nvPr/>
            </p:nvSpPr>
            <p:spPr>
              <a:xfrm>
                <a:off x="3472325" y="2773475"/>
                <a:ext cx="190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71" extrusionOk="0">
                    <a:moveTo>
                      <a:pt x="152" y="0"/>
                    </a:moveTo>
                    <a:cubicBezTo>
                      <a:pt x="97" y="0"/>
                      <a:pt x="52" y="23"/>
                      <a:pt x="32" y="83"/>
                    </a:cubicBezTo>
                    <a:cubicBezTo>
                      <a:pt x="0" y="146"/>
                      <a:pt x="0" y="241"/>
                      <a:pt x="95" y="273"/>
                    </a:cubicBezTo>
                    <a:lnTo>
                      <a:pt x="507" y="558"/>
                    </a:lnTo>
                    <a:cubicBezTo>
                      <a:pt x="524" y="566"/>
                      <a:pt x="543" y="570"/>
                      <a:pt x="563" y="570"/>
                    </a:cubicBezTo>
                    <a:cubicBezTo>
                      <a:pt x="619" y="570"/>
                      <a:pt x="682" y="541"/>
                      <a:pt x="729" y="494"/>
                    </a:cubicBezTo>
                    <a:cubicBezTo>
                      <a:pt x="760" y="431"/>
                      <a:pt x="729" y="336"/>
                      <a:pt x="665" y="304"/>
                    </a:cubicBezTo>
                    <a:lnTo>
                      <a:pt x="254" y="19"/>
                    </a:lnTo>
                    <a:cubicBezTo>
                      <a:pt x="219" y="8"/>
                      <a:pt x="184" y="0"/>
                      <a:pt x="152" y="0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986;p36">
                <a:extLst>
                  <a:ext uri="{FF2B5EF4-FFF2-40B4-BE49-F238E27FC236}">
                    <a16:creationId xmlns:a16="http://schemas.microsoft.com/office/drawing/2014/main" id="{7DA09988-100C-4564-3D6C-AD244EC60D63}"/>
                  </a:ext>
                </a:extLst>
              </p:cNvPr>
              <p:cNvSpPr/>
              <p:nvPr/>
            </p:nvSpPr>
            <p:spPr>
              <a:xfrm>
                <a:off x="3477850" y="2791050"/>
                <a:ext cx="15075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45" extrusionOk="0">
                    <a:moveTo>
                      <a:pt x="452" y="1"/>
                    </a:moveTo>
                    <a:cubicBezTo>
                      <a:pt x="398" y="1"/>
                      <a:pt x="341" y="30"/>
                      <a:pt x="318" y="76"/>
                    </a:cubicBezTo>
                    <a:lnTo>
                      <a:pt x="33" y="520"/>
                    </a:lnTo>
                    <a:cubicBezTo>
                      <a:pt x="1" y="583"/>
                      <a:pt x="33" y="678"/>
                      <a:pt x="96" y="710"/>
                    </a:cubicBezTo>
                    <a:cubicBezTo>
                      <a:pt x="120" y="734"/>
                      <a:pt x="149" y="744"/>
                      <a:pt x="177" y="744"/>
                    </a:cubicBezTo>
                    <a:cubicBezTo>
                      <a:pt x="223" y="744"/>
                      <a:pt x="266" y="717"/>
                      <a:pt x="286" y="678"/>
                    </a:cubicBezTo>
                    <a:lnTo>
                      <a:pt x="571" y="235"/>
                    </a:lnTo>
                    <a:cubicBezTo>
                      <a:pt x="603" y="171"/>
                      <a:pt x="603" y="76"/>
                      <a:pt x="508" y="13"/>
                    </a:cubicBezTo>
                    <a:cubicBezTo>
                      <a:pt x="491" y="5"/>
                      <a:pt x="471" y="1"/>
                      <a:pt x="452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987;p36">
                <a:extLst>
                  <a:ext uri="{FF2B5EF4-FFF2-40B4-BE49-F238E27FC236}">
                    <a16:creationId xmlns:a16="http://schemas.microsoft.com/office/drawing/2014/main" id="{F76A4FC0-B700-BC1D-2B2A-EEE218516F58}"/>
                  </a:ext>
                </a:extLst>
              </p:cNvPr>
              <p:cNvSpPr/>
              <p:nvPr/>
            </p:nvSpPr>
            <p:spPr>
              <a:xfrm>
                <a:off x="3496075" y="2788675"/>
                <a:ext cx="198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571" extrusionOk="0">
                    <a:moveTo>
                      <a:pt x="198" y="1"/>
                    </a:moveTo>
                    <a:cubicBezTo>
                      <a:pt x="144" y="1"/>
                      <a:pt x="87" y="30"/>
                      <a:pt x="64" y="76"/>
                    </a:cubicBezTo>
                    <a:cubicBezTo>
                      <a:pt x="0" y="140"/>
                      <a:pt x="32" y="235"/>
                      <a:pt x="95" y="266"/>
                    </a:cubicBezTo>
                    <a:lnTo>
                      <a:pt x="539" y="552"/>
                    </a:lnTo>
                    <a:cubicBezTo>
                      <a:pt x="562" y="563"/>
                      <a:pt x="589" y="570"/>
                      <a:pt x="616" y="570"/>
                    </a:cubicBezTo>
                    <a:cubicBezTo>
                      <a:pt x="663" y="570"/>
                      <a:pt x="709" y="548"/>
                      <a:pt x="729" y="488"/>
                    </a:cubicBezTo>
                    <a:cubicBezTo>
                      <a:pt x="792" y="425"/>
                      <a:pt x="760" y="330"/>
                      <a:pt x="697" y="298"/>
                    </a:cubicBezTo>
                    <a:lnTo>
                      <a:pt x="254" y="13"/>
                    </a:lnTo>
                    <a:cubicBezTo>
                      <a:pt x="237" y="5"/>
                      <a:pt x="217" y="1"/>
                      <a:pt x="198" y="1"/>
                    </a:cubicBezTo>
                    <a:close/>
                  </a:path>
                </a:pathLst>
              </a:custGeom>
              <a:solidFill>
                <a:srgbClr val="F25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988;p36">
                <a:extLst>
                  <a:ext uri="{FF2B5EF4-FFF2-40B4-BE49-F238E27FC236}">
                    <a16:creationId xmlns:a16="http://schemas.microsoft.com/office/drawing/2014/main" id="{6928B57B-8B1A-4B5A-6863-44D7A9830040}"/>
                  </a:ext>
                </a:extLst>
              </p:cNvPr>
              <p:cNvSpPr/>
              <p:nvPr/>
            </p:nvSpPr>
            <p:spPr>
              <a:xfrm>
                <a:off x="767775" y="2720900"/>
                <a:ext cx="578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13" extrusionOk="0">
                    <a:moveTo>
                      <a:pt x="1204" y="792"/>
                    </a:moveTo>
                    <a:cubicBezTo>
                      <a:pt x="1267" y="951"/>
                      <a:pt x="1394" y="1109"/>
                      <a:pt x="1521" y="1204"/>
                    </a:cubicBezTo>
                    <a:cubicBezTo>
                      <a:pt x="1362" y="1299"/>
                      <a:pt x="1204" y="1394"/>
                      <a:pt x="1109" y="1552"/>
                    </a:cubicBezTo>
                    <a:cubicBezTo>
                      <a:pt x="1014" y="1394"/>
                      <a:pt x="919" y="1236"/>
                      <a:pt x="761" y="1109"/>
                    </a:cubicBezTo>
                    <a:cubicBezTo>
                      <a:pt x="919" y="1046"/>
                      <a:pt x="1077" y="919"/>
                      <a:pt x="1204" y="792"/>
                    </a:cubicBezTo>
                    <a:close/>
                    <a:moveTo>
                      <a:pt x="1299" y="1"/>
                    </a:moveTo>
                    <a:cubicBezTo>
                      <a:pt x="1204" y="1"/>
                      <a:pt x="1141" y="64"/>
                      <a:pt x="1109" y="127"/>
                    </a:cubicBezTo>
                    <a:lnTo>
                      <a:pt x="1077" y="286"/>
                    </a:lnTo>
                    <a:cubicBezTo>
                      <a:pt x="1018" y="644"/>
                      <a:pt x="704" y="890"/>
                      <a:pt x="350" y="890"/>
                    </a:cubicBezTo>
                    <a:cubicBezTo>
                      <a:pt x="328" y="890"/>
                      <a:pt x="307" y="889"/>
                      <a:pt x="286" y="887"/>
                    </a:cubicBezTo>
                    <a:lnTo>
                      <a:pt x="159" y="887"/>
                    </a:lnTo>
                    <a:cubicBezTo>
                      <a:pt x="64" y="887"/>
                      <a:pt x="1" y="951"/>
                      <a:pt x="1" y="1014"/>
                    </a:cubicBezTo>
                    <a:cubicBezTo>
                      <a:pt x="1" y="1109"/>
                      <a:pt x="32" y="1172"/>
                      <a:pt x="127" y="1204"/>
                    </a:cubicBezTo>
                    <a:lnTo>
                      <a:pt x="254" y="1236"/>
                    </a:lnTo>
                    <a:cubicBezTo>
                      <a:pt x="634" y="1299"/>
                      <a:pt x="887" y="1616"/>
                      <a:pt x="887" y="2027"/>
                    </a:cubicBezTo>
                    <a:lnTo>
                      <a:pt x="887" y="2154"/>
                    </a:lnTo>
                    <a:cubicBezTo>
                      <a:pt x="856" y="2249"/>
                      <a:pt x="919" y="2312"/>
                      <a:pt x="1014" y="2312"/>
                    </a:cubicBezTo>
                    <a:cubicBezTo>
                      <a:pt x="1077" y="2312"/>
                      <a:pt x="1172" y="2281"/>
                      <a:pt x="1172" y="2186"/>
                    </a:cubicBezTo>
                    <a:lnTo>
                      <a:pt x="1204" y="2059"/>
                    </a:lnTo>
                    <a:cubicBezTo>
                      <a:pt x="1267" y="1679"/>
                      <a:pt x="1616" y="1426"/>
                      <a:pt x="1996" y="1426"/>
                    </a:cubicBezTo>
                    <a:lnTo>
                      <a:pt x="2154" y="1426"/>
                    </a:lnTo>
                    <a:cubicBezTo>
                      <a:pt x="2165" y="1431"/>
                      <a:pt x="2177" y="1434"/>
                      <a:pt x="2188" y="1434"/>
                    </a:cubicBezTo>
                    <a:cubicBezTo>
                      <a:pt x="2239" y="1434"/>
                      <a:pt x="2286" y="1377"/>
                      <a:pt x="2312" y="1299"/>
                    </a:cubicBezTo>
                    <a:cubicBezTo>
                      <a:pt x="2312" y="1236"/>
                      <a:pt x="2249" y="1141"/>
                      <a:pt x="2186" y="1141"/>
                    </a:cubicBezTo>
                    <a:lnTo>
                      <a:pt x="2027" y="1109"/>
                    </a:lnTo>
                    <a:cubicBezTo>
                      <a:pt x="1647" y="1046"/>
                      <a:pt x="1394" y="697"/>
                      <a:pt x="1426" y="317"/>
                    </a:cubicBezTo>
                    <a:lnTo>
                      <a:pt x="1426" y="159"/>
                    </a:lnTo>
                    <a:cubicBezTo>
                      <a:pt x="1426" y="96"/>
                      <a:pt x="1362" y="32"/>
                      <a:pt x="1299" y="1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989;p36">
                <a:extLst>
                  <a:ext uri="{FF2B5EF4-FFF2-40B4-BE49-F238E27FC236}">
                    <a16:creationId xmlns:a16="http://schemas.microsoft.com/office/drawing/2014/main" id="{4D839607-BD0B-36BC-9762-983DC359C8C7}"/>
                  </a:ext>
                </a:extLst>
              </p:cNvPr>
              <p:cNvSpPr/>
              <p:nvPr/>
            </p:nvSpPr>
            <p:spPr>
              <a:xfrm>
                <a:off x="727400" y="2631275"/>
                <a:ext cx="5147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946" extrusionOk="0">
                    <a:moveTo>
                      <a:pt x="1003" y="315"/>
                    </a:moveTo>
                    <a:cubicBezTo>
                      <a:pt x="1038" y="315"/>
                      <a:pt x="1073" y="318"/>
                      <a:pt x="1109" y="324"/>
                    </a:cubicBezTo>
                    <a:cubicBezTo>
                      <a:pt x="1457" y="355"/>
                      <a:pt x="1742" y="704"/>
                      <a:pt x="1679" y="1052"/>
                    </a:cubicBezTo>
                    <a:cubicBezTo>
                      <a:pt x="1649" y="1411"/>
                      <a:pt x="1337" y="1656"/>
                      <a:pt x="1009" y="1656"/>
                    </a:cubicBezTo>
                    <a:cubicBezTo>
                      <a:pt x="990" y="1656"/>
                      <a:pt x="970" y="1656"/>
                      <a:pt x="951" y="1654"/>
                    </a:cubicBezTo>
                    <a:cubicBezTo>
                      <a:pt x="571" y="1590"/>
                      <a:pt x="317" y="1274"/>
                      <a:pt x="349" y="894"/>
                    </a:cubicBezTo>
                    <a:cubicBezTo>
                      <a:pt x="406" y="578"/>
                      <a:pt x="671" y="315"/>
                      <a:pt x="1003" y="315"/>
                    </a:cubicBezTo>
                    <a:close/>
                    <a:moveTo>
                      <a:pt x="1024" y="0"/>
                    </a:moveTo>
                    <a:cubicBezTo>
                      <a:pt x="535" y="0"/>
                      <a:pt x="123" y="363"/>
                      <a:pt x="64" y="862"/>
                    </a:cubicBezTo>
                    <a:cubicBezTo>
                      <a:pt x="0" y="1400"/>
                      <a:pt x="381" y="1876"/>
                      <a:pt x="919" y="1939"/>
                    </a:cubicBezTo>
                    <a:cubicBezTo>
                      <a:pt x="956" y="1943"/>
                      <a:pt x="993" y="1946"/>
                      <a:pt x="1030" y="1946"/>
                    </a:cubicBezTo>
                    <a:cubicBezTo>
                      <a:pt x="1497" y="1946"/>
                      <a:pt x="1937" y="1583"/>
                      <a:pt x="1996" y="1084"/>
                    </a:cubicBezTo>
                    <a:cubicBezTo>
                      <a:pt x="2059" y="577"/>
                      <a:pt x="1679" y="70"/>
                      <a:pt x="1141" y="7"/>
                    </a:cubicBezTo>
                    <a:cubicBezTo>
                      <a:pt x="1101" y="2"/>
                      <a:pt x="1062" y="0"/>
                      <a:pt x="1024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990;p36">
                <a:extLst>
                  <a:ext uri="{FF2B5EF4-FFF2-40B4-BE49-F238E27FC236}">
                    <a16:creationId xmlns:a16="http://schemas.microsoft.com/office/drawing/2014/main" id="{D94533A4-0DE8-F720-DDFF-0698F6737C9D}"/>
                  </a:ext>
                </a:extLst>
              </p:cNvPr>
              <p:cNvSpPr/>
              <p:nvPr/>
            </p:nvSpPr>
            <p:spPr>
              <a:xfrm>
                <a:off x="825575" y="2640725"/>
                <a:ext cx="206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66" extrusionOk="0">
                    <a:moveTo>
                      <a:pt x="143" y="1"/>
                    </a:moveTo>
                    <a:cubicBezTo>
                      <a:pt x="74" y="1"/>
                      <a:pt x="27" y="58"/>
                      <a:pt x="0" y="136"/>
                    </a:cubicBezTo>
                    <a:cubicBezTo>
                      <a:pt x="0" y="231"/>
                      <a:pt x="64" y="294"/>
                      <a:pt x="159" y="294"/>
                    </a:cubicBezTo>
                    <a:lnTo>
                      <a:pt x="634" y="357"/>
                    </a:lnTo>
                    <a:cubicBezTo>
                      <a:pt x="651" y="363"/>
                      <a:pt x="666" y="366"/>
                      <a:pt x="681" y="366"/>
                    </a:cubicBezTo>
                    <a:cubicBezTo>
                      <a:pt x="750" y="366"/>
                      <a:pt x="798" y="309"/>
                      <a:pt x="824" y="231"/>
                    </a:cubicBezTo>
                    <a:cubicBezTo>
                      <a:pt x="824" y="136"/>
                      <a:pt x="761" y="72"/>
                      <a:pt x="697" y="72"/>
                    </a:cubicBezTo>
                    <a:lnTo>
                      <a:pt x="190" y="9"/>
                    </a:lnTo>
                    <a:cubicBezTo>
                      <a:pt x="174" y="3"/>
                      <a:pt x="158" y="1"/>
                      <a:pt x="143" y="1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991;p36">
                <a:extLst>
                  <a:ext uri="{FF2B5EF4-FFF2-40B4-BE49-F238E27FC236}">
                    <a16:creationId xmlns:a16="http://schemas.microsoft.com/office/drawing/2014/main" id="{BDF43F96-B13A-2411-4E22-97C7EF4DA624}"/>
                  </a:ext>
                </a:extLst>
              </p:cNvPr>
              <p:cNvSpPr/>
              <p:nvPr/>
            </p:nvSpPr>
            <p:spPr>
              <a:xfrm>
                <a:off x="843000" y="2650450"/>
                <a:ext cx="1030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24" extrusionOk="0">
                    <a:moveTo>
                      <a:pt x="254" y="0"/>
                    </a:moveTo>
                    <a:cubicBezTo>
                      <a:pt x="159" y="0"/>
                      <a:pt x="95" y="63"/>
                      <a:pt x="95" y="158"/>
                    </a:cubicBezTo>
                    <a:lnTo>
                      <a:pt x="32" y="633"/>
                    </a:lnTo>
                    <a:cubicBezTo>
                      <a:pt x="0" y="728"/>
                      <a:pt x="64" y="792"/>
                      <a:pt x="159" y="823"/>
                    </a:cubicBezTo>
                    <a:cubicBezTo>
                      <a:pt x="254" y="823"/>
                      <a:pt x="317" y="760"/>
                      <a:pt x="317" y="697"/>
                    </a:cubicBezTo>
                    <a:lnTo>
                      <a:pt x="380" y="190"/>
                    </a:lnTo>
                    <a:cubicBezTo>
                      <a:pt x="412" y="95"/>
                      <a:pt x="349" y="32"/>
                      <a:pt x="254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992;p36">
                <a:extLst>
                  <a:ext uri="{FF2B5EF4-FFF2-40B4-BE49-F238E27FC236}">
                    <a16:creationId xmlns:a16="http://schemas.microsoft.com/office/drawing/2014/main" id="{5EDE6039-B9AC-0D0B-9971-810EF7F1CE11}"/>
                  </a:ext>
                </a:extLst>
              </p:cNvPr>
              <p:cNvSpPr/>
              <p:nvPr/>
            </p:nvSpPr>
            <p:spPr>
              <a:xfrm>
                <a:off x="854075" y="2644100"/>
                <a:ext cx="206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81" extrusionOk="0">
                    <a:moveTo>
                      <a:pt x="191" y="1"/>
                    </a:moveTo>
                    <a:cubicBezTo>
                      <a:pt x="96" y="1"/>
                      <a:pt x="32" y="64"/>
                      <a:pt x="1" y="127"/>
                    </a:cubicBezTo>
                    <a:cubicBezTo>
                      <a:pt x="1" y="222"/>
                      <a:pt x="64" y="286"/>
                      <a:pt x="127" y="317"/>
                    </a:cubicBezTo>
                    <a:lnTo>
                      <a:pt x="634" y="381"/>
                    </a:lnTo>
                    <a:cubicBezTo>
                      <a:pt x="729" y="381"/>
                      <a:pt x="792" y="317"/>
                      <a:pt x="824" y="222"/>
                    </a:cubicBezTo>
                    <a:cubicBezTo>
                      <a:pt x="824" y="159"/>
                      <a:pt x="761" y="64"/>
                      <a:pt x="666" y="64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" name="Google Shape;993;p36">
                <a:extLst>
                  <a:ext uri="{FF2B5EF4-FFF2-40B4-BE49-F238E27FC236}">
                    <a16:creationId xmlns:a16="http://schemas.microsoft.com/office/drawing/2014/main" id="{E05E639F-A75A-3948-ECCD-8FA59D50E48A}"/>
                  </a:ext>
                </a:extLst>
              </p:cNvPr>
              <p:cNvSpPr/>
              <p:nvPr/>
            </p:nvSpPr>
            <p:spPr>
              <a:xfrm>
                <a:off x="846950" y="2621950"/>
                <a:ext cx="95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824" extrusionOk="0">
                    <a:moveTo>
                      <a:pt x="222" y="0"/>
                    </a:moveTo>
                    <a:cubicBezTo>
                      <a:pt x="159" y="0"/>
                      <a:pt x="64" y="63"/>
                      <a:pt x="64" y="158"/>
                    </a:cubicBezTo>
                    <a:lnTo>
                      <a:pt x="1" y="665"/>
                    </a:lnTo>
                    <a:cubicBezTo>
                      <a:pt x="1" y="728"/>
                      <a:pt x="64" y="823"/>
                      <a:pt x="127" y="823"/>
                    </a:cubicBezTo>
                    <a:cubicBezTo>
                      <a:pt x="222" y="823"/>
                      <a:pt x="286" y="760"/>
                      <a:pt x="317" y="697"/>
                    </a:cubicBezTo>
                    <a:lnTo>
                      <a:pt x="349" y="190"/>
                    </a:lnTo>
                    <a:cubicBezTo>
                      <a:pt x="381" y="95"/>
                      <a:pt x="317" y="32"/>
                      <a:pt x="222" y="0"/>
                    </a:cubicBezTo>
                    <a:close/>
                  </a:path>
                </a:pathLst>
              </a:custGeom>
              <a:solidFill>
                <a:srgbClr val="F2E2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994;p36">
                <a:extLst>
                  <a:ext uri="{FF2B5EF4-FFF2-40B4-BE49-F238E27FC236}">
                    <a16:creationId xmlns:a16="http://schemas.microsoft.com/office/drawing/2014/main" id="{92C0B908-B2C4-E474-081E-975E4CEFB468}"/>
                  </a:ext>
                </a:extLst>
              </p:cNvPr>
              <p:cNvSpPr/>
              <p:nvPr/>
            </p:nvSpPr>
            <p:spPr>
              <a:xfrm>
                <a:off x="3238750" y="1990925"/>
                <a:ext cx="5782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282" extrusionOk="0">
                    <a:moveTo>
                      <a:pt x="1078" y="761"/>
                    </a:moveTo>
                    <a:cubicBezTo>
                      <a:pt x="1204" y="888"/>
                      <a:pt x="1363" y="983"/>
                      <a:pt x="1553" y="1046"/>
                    </a:cubicBezTo>
                    <a:cubicBezTo>
                      <a:pt x="1394" y="1173"/>
                      <a:pt x="1299" y="1331"/>
                      <a:pt x="1236" y="1521"/>
                    </a:cubicBezTo>
                    <a:cubicBezTo>
                      <a:pt x="1109" y="1394"/>
                      <a:pt x="951" y="1299"/>
                      <a:pt x="792" y="1236"/>
                    </a:cubicBezTo>
                    <a:cubicBezTo>
                      <a:pt x="919" y="1109"/>
                      <a:pt x="1014" y="951"/>
                      <a:pt x="1078" y="761"/>
                    </a:cubicBezTo>
                    <a:close/>
                    <a:moveTo>
                      <a:pt x="888" y="1"/>
                    </a:moveTo>
                    <a:cubicBezTo>
                      <a:pt x="824" y="33"/>
                      <a:pt x="761" y="96"/>
                      <a:pt x="792" y="191"/>
                    </a:cubicBezTo>
                    <a:lnTo>
                      <a:pt x="824" y="318"/>
                    </a:lnTo>
                    <a:cubicBezTo>
                      <a:pt x="856" y="698"/>
                      <a:pt x="634" y="1078"/>
                      <a:pt x="286" y="1173"/>
                    </a:cubicBezTo>
                    <a:lnTo>
                      <a:pt x="127" y="1236"/>
                    </a:lnTo>
                    <a:cubicBezTo>
                      <a:pt x="64" y="1236"/>
                      <a:pt x="1" y="1331"/>
                      <a:pt x="32" y="1394"/>
                    </a:cubicBezTo>
                    <a:cubicBezTo>
                      <a:pt x="32" y="1489"/>
                      <a:pt x="127" y="1521"/>
                      <a:pt x="191" y="1521"/>
                    </a:cubicBezTo>
                    <a:lnTo>
                      <a:pt x="349" y="1489"/>
                    </a:lnTo>
                    <a:cubicBezTo>
                      <a:pt x="392" y="1482"/>
                      <a:pt x="435" y="1479"/>
                      <a:pt x="478" y="1479"/>
                    </a:cubicBezTo>
                    <a:cubicBezTo>
                      <a:pt x="806" y="1479"/>
                      <a:pt x="1092" y="1691"/>
                      <a:pt x="1204" y="2028"/>
                    </a:cubicBezTo>
                    <a:lnTo>
                      <a:pt x="1236" y="2186"/>
                    </a:lnTo>
                    <a:cubicBezTo>
                      <a:pt x="1268" y="2249"/>
                      <a:pt x="1331" y="2281"/>
                      <a:pt x="1426" y="2281"/>
                    </a:cubicBezTo>
                    <a:cubicBezTo>
                      <a:pt x="1489" y="2249"/>
                      <a:pt x="1553" y="2186"/>
                      <a:pt x="1521" y="2091"/>
                    </a:cubicBezTo>
                    <a:lnTo>
                      <a:pt x="1521" y="1964"/>
                    </a:lnTo>
                    <a:cubicBezTo>
                      <a:pt x="1458" y="1584"/>
                      <a:pt x="1679" y="1204"/>
                      <a:pt x="2059" y="1109"/>
                    </a:cubicBezTo>
                    <a:lnTo>
                      <a:pt x="2186" y="1046"/>
                    </a:lnTo>
                    <a:cubicBezTo>
                      <a:pt x="2249" y="1046"/>
                      <a:pt x="2313" y="951"/>
                      <a:pt x="2281" y="888"/>
                    </a:cubicBezTo>
                    <a:cubicBezTo>
                      <a:pt x="2281" y="793"/>
                      <a:pt x="2186" y="761"/>
                      <a:pt x="2123" y="761"/>
                    </a:cubicBezTo>
                    <a:lnTo>
                      <a:pt x="1964" y="793"/>
                    </a:lnTo>
                    <a:cubicBezTo>
                      <a:pt x="1921" y="800"/>
                      <a:pt x="1878" y="803"/>
                      <a:pt x="1836" y="803"/>
                    </a:cubicBezTo>
                    <a:cubicBezTo>
                      <a:pt x="1508" y="803"/>
                      <a:pt x="1221" y="591"/>
                      <a:pt x="1109" y="254"/>
                    </a:cubicBezTo>
                    <a:lnTo>
                      <a:pt x="1078" y="128"/>
                    </a:lnTo>
                    <a:cubicBezTo>
                      <a:pt x="1046" y="33"/>
                      <a:pt x="983" y="1"/>
                      <a:pt x="888" y="1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" name="Google Shape;995;p36">
                <a:extLst>
                  <a:ext uri="{FF2B5EF4-FFF2-40B4-BE49-F238E27FC236}">
                    <a16:creationId xmlns:a16="http://schemas.microsoft.com/office/drawing/2014/main" id="{47426195-9341-B21B-0649-121400802EC0}"/>
                  </a:ext>
                </a:extLst>
              </p:cNvPr>
              <p:cNvSpPr/>
              <p:nvPr/>
            </p:nvSpPr>
            <p:spPr>
              <a:xfrm>
                <a:off x="3216600" y="2093200"/>
                <a:ext cx="538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55" extrusionOk="0">
                    <a:moveTo>
                      <a:pt x="1095" y="321"/>
                    </a:moveTo>
                    <a:cubicBezTo>
                      <a:pt x="1402" y="321"/>
                      <a:pt x="1662" y="525"/>
                      <a:pt x="1742" y="819"/>
                    </a:cubicBezTo>
                    <a:cubicBezTo>
                      <a:pt x="1805" y="1199"/>
                      <a:pt x="1583" y="1547"/>
                      <a:pt x="1235" y="1642"/>
                    </a:cubicBezTo>
                    <a:cubicBezTo>
                      <a:pt x="1192" y="1649"/>
                      <a:pt x="1148" y="1653"/>
                      <a:pt x="1106" y="1653"/>
                    </a:cubicBezTo>
                    <a:cubicBezTo>
                      <a:pt x="778" y="1653"/>
                      <a:pt x="496" y="1444"/>
                      <a:pt x="412" y="1135"/>
                    </a:cubicBezTo>
                    <a:cubicBezTo>
                      <a:pt x="348" y="787"/>
                      <a:pt x="570" y="407"/>
                      <a:pt x="918" y="344"/>
                    </a:cubicBezTo>
                    <a:cubicBezTo>
                      <a:pt x="978" y="329"/>
                      <a:pt x="1037" y="321"/>
                      <a:pt x="1095" y="321"/>
                    </a:cubicBezTo>
                    <a:close/>
                    <a:moveTo>
                      <a:pt x="1068" y="1"/>
                    </a:moveTo>
                    <a:cubicBezTo>
                      <a:pt x="997" y="1"/>
                      <a:pt x="926" y="9"/>
                      <a:pt x="855" y="27"/>
                    </a:cubicBezTo>
                    <a:cubicBezTo>
                      <a:pt x="317" y="154"/>
                      <a:pt x="0" y="692"/>
                      <a:pt x="127" y="1199"/>
                    </a:cubicBezTo>
                    <a:cubicBezTo>
                      <a:pt x="235" y="1657"/>
                      <a:pt x="618" y="1955"/>
                      <a:pt x="1062" y="1955"/>
                    </a:cubicBezTo>
                    <a:cubicBezTo>
                      <a:pt x="1139" y="1955"/>
                      <a:pt x="1219" y="1946"/>
                      <a:pt x="1298" y="1927"/>
                    </a:cubicBezTo>
                    <a:cubicBezTo>
                      <a:pt x="1805" y="1800"/>
                      <a:pt x="2154" y="1294"/>
                      <a:pt x="2027" y="755"/>
                    </a:cubicBezTo>
                    <a:cubicBezTo>
                      <a:pt x="1918" y="319"/>
                      <a:pt x="1504" y="1"/>
                      <a:pt x="1068" y="1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8" name="Google Shape;996;p36">
                <a:extLst>
                  <a:ext uri="{FF2B5EF4-FFF2-40B4-BE49-F238E27FC236}">
                    <a16:creationId xmlns:a16="http://schemas.microsoft.com/office/drawing/2014/main" id="{8E448E16-A062-0D39-F805-1F0121332D35}"/>
                  </a:ext>
                </a:extLst>
              </p:cNvPr>
              <p:cNvSpPr/>
              <p:nvPr/>
            </p:nvSpPr>
            <p:spPr>
              <a:xfrm>
                <a:off x="3143750" y="2036075"/>
                <a:ext cx="111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801" extrusionOk="0">
                    <a:moveTo>
                      <a:pt x="127" y="0"/>
                    </a:moveTo>
                    <a:cubicBezTo>
                      <a:pt x="32" y="32"/>
                      <a:pt x="0" y="127"/>
                      <a:pt x="32" y="190"/>
                    </a:cubicBezTo>
                    <a:lnTo>
                      <a:pt x="127" y="697"/>
                    </a:lnTo>
                    <a:cubicBezTo>
                      <a:pt x="153" y="748"/>
                      <a:pt x="200" y="800"/>
                      <a:pt x="268" y="800"/>
                    </a:cubicBezTo>
                    <a:cubicBezTo>
                      <a:pt x="283" y="800"/>
                      <a:pt x="300" y="798"/>
                      <a:pt x="317" y="792"/>
                    </a:cubicBezTo>
                    <a:cubicBezTo>
                      <a:pt x="412" y="792"/>
                      <a:pt x="444" y="697"/>
                      <a:pt x="444" y="633"/>
                    </a:cubicBezTo>
                    <a:lnTo>
                      <a:pt x="317" y="127"/>
                    </a:lnTo>
                    <a:cubicBezTo>
                      <a:pt x="286" y="32"/>
                      <a:pt x="222" y="0"/>
                      <a:pt x="127" y="0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" name="Google Shape;997;p36">
                <a:extLst>
                  <a:ext uri="{FF2B5EF4-FFF2-40B4-BE49-F238E27FC236}">
                    <a16:creationId xmlns:a16="http://schemas.microsoft.com/office/drawing/2014/main" id="{B51F50DA-900B-9B27-A8C7-0005688D5F03}"/>
                  </a:ext>
                </a:extLst>
              </p:cNvPr>
              <p:cNvSpPr/>
              <p:nvPr/>
            </p:nvSpPr>
            <p:spPr>
              <a:xfrm>
                <a:off x="3128700" y="2058025"/>
                <a:ext cx="206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421" extrusionOk="0">
                    <a:moveTo>
                      <a:pt x="671" y="0"/>
                    </a:moveTo>
                    <a:cubicBezTo>
                      <a:pt x="658" y="0"/>
                      <a:pt x="646" y="3"/>
                      <a:pt x="634" y="9"/>
                    </a:cubicBezTo>
                    <a:lnTo>
                      <a:pt x="127" y="104"/>
                    </a:lnTo>
                    <a:cubicBezTo>
                      <a:pt x="32" y="135"/>
                      <a:pt x="1" y="199"/>
                      <a:pt x="1" y="294"/>
                    </a:cubicBezTo>
                    <a:cubicBezTo>
                      <a:pt x="32" y="389"/>
                      <a:pt x="127" y="420"/>
                      <a:pt x="191" y="420"/>
                    </a:cubicBezTo>
                    <a:lnTo>
                      <a:pt x="697" y="294"/>
                    </a:lnTo>
                    <a:cubicBezTo>
                      <a:pt x="761" y="262"/>
                      <a:pt x="824" y="199"/>
                      <a:pt x="792" y="104"/>
                    </a:cubicBezTo>
                    <a:cubicBezTo>
                      <a:pt x="792" y="52"/>
                      <a:pt x="729" y="0"/>
                      <a:pt x="671" y="0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" name="Google Shape;998;p36">
                <a:extLst>
                  <a:ext uri="{FF2B5EF4-FFF2-40B4-BE49-F238E27FC236}">
                    <a16:creationId xmlns:a16="http://schemas.microsoft.com/office/drawing/2014/main" id="{00850E13-FEC4-BB9C-000B-1ACB0021E964}"/>
                  </a:ext>
                </a:extLst>
              </p:cNvPr>
              <p:cNvSpPr/>
              <p:nvPr/>
            </p:nvSpPr>
            <p:spPr>
              <a:xfrm>
                <a:off x="3150075" y="2064350"/>
                <a:ext cx="1112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01" extrusionOk="0">
                    <a:moveTo>
                      <a:pt x="177" y="1"/>
                    </a:moveTo>
                    <a:cubicBezTo>
                      <a:pt x="161" y="1"/>
                      <a:pt x="145" y="3"/>
                      <a:pt x="128" y="9"/>
                    </a:cubicBezTo>
                    <a:cubicBezTo>
                      <a:pt x="64" y="9"/>
                      <a:pt x="1" y="104"/>
                      <a:pt x="33" y="167"/>
                    </a:cubicBezTo>
                    <a:lnTo>
                      <a:pt x="128" y="674"/>
                    </a:lnTo>
                    <a:cubicBezTo>
                      <a:pt x="159" y="769"/>
                      <a:pt x="223" y="801"/>
                      <a:pt x="318" y="801"/>
                    </a:cubicBezTo>
                    <a:cubicBezTo>
                      <a:pt x="413" y="769"/>
                      <a:pt x="444" y="674"/>
                      <a:pt x="444" y="611"/>
                    </a:cubicBezTo>
                    <a:lnTo>
                      <a:pt x="318" y="104"/>
                    </a:lnTo>
                    <a:cubicBezTo>
                      <a:pt x="292" y="52"/>
                      <a:pt x="245" y="1"/>
                      <a:pt x="177" y="1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1" name="Google Shape;999;p36">
                <a:extLst>
                  <a:ext uri="{FF2B5EF4-FFF2-40B4-BE49-F238E27FC236}">
                    <a16:creationId xmlns:a16="http://schemas.microsoft.com/office/drawing/2014/main" id="{5713E28F-90D0-E748-7D1F-9F5F19EED994}"/>
                  </a:ext>
                </a:extLst>
              </p:cNvPr>
              <p:cNvSpPr/>
              <p:nvPr/>
            </p:nvSpPr>
            <p:spPr>
              <a:xfrm>
                <a:off x="3156425" y="2051100"/>
                <a:ext cx="206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421" extrusionOk="0">
                    <a:moveTo>
                      <a:pt x="634" y="1"/>
                    </a:moveTo>
                    <a:lnTo>
                      <a:pt x="127" y="127"/>
                    </a:lnTo>
                    <a:cubicBezTo>
                      <a:pt x="64" y="159"/>
                      <a:pt x="0" y="222"/>
                      <a:pt x="32" y="317"/>
                    </a:cubicBezTo>
                    <a:cubicBezTo>
                      <a:pt x="32" y="369"/>
                      <a:pt x="95" y="421"/>
                      <a:pt x="153" y="421"/>
                    </a:cubicBezTo>
                    <a:cubicBezTo>
                      <a:pt x="166" y="421"/>
                      <a:pt x="179" y="418"/>
                      <a:pt x="190" y="412"/>
                    </a:cubicBezTo>
                    <a:lnTo>
                      <a:pt x="697" y="317"/>
                    </a:lnTo>
                    <a:cubicBezTo>
                      <a:pt x="760" y="286"/>
                      <a:pt x="824" y="222"/>
                      <a:pt x="824" y="127"/>
                    </a:cubicBezTo>
                    <a:cubicBezTo>
                      <a:pt x="792" y="32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F28D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2" name="Google Shape;1000;p36">
                <a:extLst>
                  <a:ext uri="{FF2B5EF4-FFF2-40B4-BE49-F238E27FC236}">
                    <a16:creationId xmlns:a16="http://schemas.microsoft.com/office/drawing/2014/main" id="{05B05607-6346-6778-D011-BBEF187CF987}"/>
                  </a:ext>
                </a:extLst>
              </p:cNvPr>
              <p:cNvSpPr/>
              <p:nvPr/>
            </p:nvSpPr>
            <p:spPr>
              <a:xfrm>
                <a:off x="1006075" y="1984000"/>
                <a:ext cx="4595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814" extrusionOk="0">
                    <a:moveTo>
                      <a:pt x="666" y="626"/>
                    </a:moveTo>
                    <a:lnTo>
                      <a:pt x="666" y="626"/>
                    </a:lnTo>
                    <a:cubicBezTo>
                      <a:pt x="759" y="663"/>
                      <a:pt x="862" y="679"/>
                      <a:pt x="971" y="679"/>
                    </a:cubicBezTo>
                    <a:cubicBezTo>
                      <a:pt x="1047" y="679"/>
                      <a:pt x="1126" y="671"/>
                      <a:pt x="1204" y="658"/>
                    </a:cubicBezTo>
                    <a:lnTo>
                      <a:pt x="1204" y="658"/>
                    </a:lnTo>
                    <a:cubicBezTo>
                      <a:pt x="1141" y="816"/>
                      <a:pt x="1141" y="1006"/>
                      <a:pt x="1173" y="1196"/>
                    </a:cubicBezTo>
                    <a:cubicBezTo>
                      <a:pt x="1061" y="1159"/>
                      <a:pt x="950" y="1144"/>
                      <a:pt x="839" y="1144"/>
                    </a:cubicBezTo>
                    <a:cubicBezTo>
                      <a:pt x="760" y="1144"/>
                      <a:pt x="681" y="1152"/>
                      <a:pt x="603" y="1165"/>
                    </a:cubicBezTo>
                    <a:cubicBezTo>
                      <a:pt x="666" y="1006"/>
                      <a:pt x="698" y="816"/>
                      <a:pt x="666" y="626"/>
                    </a:cubicBezTo>
                    <a:close/>
                    <a:moveTo>
                      <a:pt x="239" y="1"/>
                    </a:moveTo>
                    <a:cubicBezTo>
                      <a:pt x="199" y="1"/>
                      <a:pt x="159" y="9"/>
                      <a:pt x="128" y="25"/>
                    </a:cubicBezTo>
                    <a:cubicBezTo>
                      <a:pt x="96" y="88"/>
                      <a:pt x="64" y="183"/>
                      <a:pt x="128" y="246"/>
                    </a:cubicBezTo>
                    <a:lnTo>
                      <a:pt x="223" y="373"/>
                    </a:lnTo>
                    <a:cubicBezTo>
                      <a:pt x="444" y="658"/>
                      <a:pt x="413" y="1101"/>
                      <a:pt x="159" y="1355"/>
                    </a:cubicBezTo>
                    <a:lnTo>
                      <a:pt x="33" y="1481"/>
                    </a:lnTo>
                    <a:cubicBezTo>
                      <a:pt x="1" y="1513"/>
                      <a:pt x="1" y="1608"/>
                      <a:pt x="33" y="1671"/>
                    </a:cubicBezTo>
                    <a:cubicBezTo>
                      <a:pt x="70" y="1708"/>
                      <a:pt x="118" y="1724"/>
                      <a:pt x="164" y="1724"/>
                    </a:cubicBezTo>
                    <a:cubicBezTo>
                      <a:pt x="196" y="1724"/>
                      <a:pt x="228" y="1716"/>
                      <a:pt x="254" y="1703"/>
                    </a:cubicBezTo>
                    <a:lnTo>
                      <a:pt x="349" y="1608"/>
                    </a:lnTo>
                    <a:cubicBezTo>
                      <a:pt x="492" y="1508"/>
                      <a:pt x="660" y="1460"/>
                      <a:pt x="825" y="1460"/>
                    </a:cubicBezTo>
                    <a:cubicBezTo>
                      <a:pt x="1027" y="1460"/>
                      <a:pt x="1223" y="1532"/>
                      <a:pt x="1363" y="1671"/>
                    </a:cubicBezTo>
                    <a:lnTo>
                      <a:pt x="1458" y="1766"/>
                    </a:lnTo>
                    <a:cubicBezTo>
                      <a:pt x="1489" y="1798"/>
                      <a:pt x="1529" y="1814"/>
                      <a:pt x="1569" y="1814"/>
                    </a:cubicBezTo>
                    <a:cubicBezTo>
                      <a:pt x="1608" y="1814"/>
                      <a:pt x="1648" y="1798"/>
                      <a:pt x="1679" y="1766"/>
                    </a:cubicBezTo>
                    <a:cubicBezTo>
                      <a:pt x="1743" y="1735"/>
                      <a:pt x="1743" y="1640"/>
                      <a:pt x="1711" y="1576"/>
                    </a:cubicBezTo>
                    <a:lnTo>
                      <a:pt x="1616" y="1450"/>
                    </a:lnTo>
                    <a:cubicBezTo>
                      <a:pt x="1394" y="1133"/>
                      <a:pt x="1394" y="721"/>
                      <a:pt x="1679" y="436"/>
                    </a:cubicBezTo>
                    <a:lnTo>
                      <a:pt x="1774" y="341"/>
                    </a:lnTo>
                    <a:cubicBezTo>
                      <a:pt x="1838" y="278"/>
                      <a:pt x="1838" y="183"/>
                      <a:pt x="1774" y="151"/>
                    </a:cubicBezTo>
                    <a:cubicBezTo>
                      <a:pt x="1755" y="112"/>
                      <a:pt x="1711" y="85"/>
                      <a:pt x="1666" y="85"/>
                    </a:cubicBezTo>
                    <a:cubicBezTo>
                      <a:pt x="1637" y="85"/>
                      <a:pt x="1609" y="95"/>
                      <a:pt x="1584" y="120"/>
                    </a:cubicBezTo>
                    <a:lnTo>
                      <a:pt x="1458" y="215"/>
                    </a:lnTo>
                    <a:cubicBezTo>
                      <a:pt x="1315" y="314"/>
                      <a:pt x="1153" y="363"/>
                      <a:pt x="993" y="363"/>
                    </a:cubicBezTo>
                    <a:cubicBezTo>
                      <a:pt x="796" y="363"/>
                      <a:pt x="601" y="291"/>
                      <a:pt x="444" y="151"/>
                    </a:cubicBezTo>
                    <a:lnTo>
                      <a:pt x="349" y="25"/>
                    </a:lnTo>
                    <a:cubicBezTo>
                      <a:pt x="318" y="9"/>
                      <a:pt x="278" y="1"/>
                      <a:pt x="239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" name="Google Shape;1001;p36">
                <a:extLst>
                  <a:ext uri="{FF2B5EF4-FFF2-40B4-BE49-F238E27FC236}">
                    <a16:creationId xmlns:a16="http://schemas.microsoft.com/office/drawing/2014/main" id="{5700DCE7-E1A9-6284-C70F-0B4B17B592E1}"/>
                  </a:ext>
                </a:extLst>
              </p:cNvPr>
              <p:cNvSpPr/>
              <p:nvPr/>
            </p:nvSpPr>
            <p:spPr>
              <a:xfrm>
                <a:off x="1129600" y="2034900"/>
                <a:ext cx="5070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55" extrusionOk="0">
                    <a:moveTo>
                      <a:pt x="983" y="298"/>
                    </a:moveTo>
                    <a:cubicBezTo>
                      <a:pt x="1337" y="298"/>
                      <a:pt x="1649" y="542"/>
                      <a:pt x="1679" y="870"/>
                    </a:cubicBezTo>
                    <a:cubicBezTo>
                      <a:pt x="1742" y="1250"/>
                      <a:pt x="1489" y="1567"/>
                      <a:pt x="1109" y="1630"/>
                    </a:cubicBezTo>
                    <a:cubicBezTo>
                      <a:pt x="1075" y="1636"/>
                      <a:pt x="1042" y="1639"/>
                      <a:pt x="1011" y="1639"/>
                    </a:cubicBezTo>
                    <a:cubicBezTo>
                      <a:pt x="863" y="1639"/>
                      <a:pt x="732" y="1582"/>
                      <a:pt x="602" y="1504"/>
                    </a:cubicBezTo>
                    <a:cubicBezTo>
                      <a:pt x="475" y="1377"/>
                      <a:pt x="380" y="1250"/>
                      <a:pt x="349" y="1060"/>
                    </a:cubicBezTo>
                    <a:cubicBezTo>
                      <a:pt x="317" y="870"/>
                      <a:pt x="380" y="712"/>
                      <a:pt x="475" y="554"/>
                    </a:cubicBezTo>
                    <a:cubicBezTo>
                      <a:pt x="507" y="522"/>
                      <a:pt x="539" y="522"/>
                      <a:pt x="570" y="490"/>
                    </a:cubicBezTo>
                    <a:cubicBezTo>
                      <a:pt x="665" y="395"/>
                      <a:pt x="792" y="332"/>
                      <a:pt x="919" y="300"/>
                    </a:cubicBezTo>
                    <a:cubicBezTo>
                      <a:pt x="940" y="299"/>
                      <a:pt x="962" y="298"/>
                      <a:pt x="983" y="298"/>
                    </a:cubicBezTo>
                    <a:close/>
                    <a:moveTo>
                      <a:pt x="1052" y="1"/>
                    </a:moveTo>
                    <a:cubicBezTo>
                      <a:pt x="998" y="1"/>
                      <a:pt x="943" y="6"/>
                      <a:pt x="887" y="15"/>
                    </a:cubicBezTo>
                    <a:cubicBezTo>
                      <a:pt x="349" y="79"/>
                      <a:pt x="0" y="585"/>
                      <a:pt x="64" y="1092"/>
                    </a:cubicBezTo>
                    <a:cubicBezTo>
                      <a:pt x="122" y="1591"/>
                      <a:pt x="562" y="1954"/>
                      <a:pt x="1029" y="1954"/>
                    </a:cubicBezTo>
                    <a:cubicBezTo>
                      <a:pt x="1066" y="1954"/>
                      <a:pt x="1103" y="1952"/>
                      <a:pt x="1140" y="1947"/>
                    </a:cubicBezTo>
                    <a:cubicBezTo>
                      <a:pt x="1362" y="1915"/>
                      <a:pt x="1552" y="1820"/>
                      <a:pt x="1679" y="1662"/>
                    </a:cubicBezTo>
                    <a:cubicBezTo>
                      <a:pt x="1901" y="1472"/>
                      <a:pt x="2027" y="1155"/>
                      <a:pt x="1996" y="839"/>
                    </a:cubicBezTo>
                    <a:cubicBezTo>
                      <a:pt x="1910" y="356"/>
                      <a:pt x="1520" y="1"/>
                      <a:pt x="1052" y="1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" name="Google Shape;1002;p36">
                <a:extLst>
                  <a:ext uri="{FF2B5EF4-FFF2-40B4-BE49-F238E27FC236}">
                    <a16:creationId xmlns:a16="http://schemas.microsoft.com/office/drawing/2014/main" id="{E4A4E374-C85B-BB3B-707E-DF758A503F49}"/>
                  </a:ext>
                </a:extLst>
              </p:cNvPr>
              <p:cNvSpPr/>
              <p:nvPr/>
            </p:nvSpPr>
            <p:spPr>
              <a:xfrm>
                <a:off x="1025100" y="2135425"/>
                <a:ext cx="174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66" extrusionOk="0">
                    <a:moveTo>
                      <a:pt x="523" y="0"/>
                    </a:moveTo>
                    <a:cubicBezTo>
                      <a:pt x="483" y="0"/>
                      <a:pt x="443" y="16"/>
                      <a:pt x="412" y="48"/>
                    </a:cubicBezTo>
                    <a:lnTo>
                      <a:pt x="63" y="396"/>
                    </a:lnTo>
                    <a:cubicBezTo>
                      <a:pt x="0" y="460"/>
                      <a:pt x="0" y="555"/>
                      <a:pt x="32" y="618"/>
                    </a:cubicBezTo>
                    <a:cubicBezTo>
                      <a:pt x="63" y="650"/>
                      <a:pt x="103" y="666"/>
                      <a:pt x="143" y="666"/>
                    </a:cubicBezTo>
                    <a:cubicBezTo>
                      <a:pt x="182" y="666"/>
                      <a:pt x="222" y="650"/>
                      <a:pt x="253" y="618"/>
                    </a:cubicBezTo>
                    <a:lnTo>
                      <a:pt x="633" y="270"/>
                    </a:lnTo>
                    <a:cubicBezTo>
                      <a:pt x="697" y="206"/>
                      <a:pt x="697" y="111"/>
                      <a:pt x="633" y="48"/>
                    </a:cubicBezTo>
                    <a:cubicBezTo>
                      <a:pt x="602" y="16"/>
                      <a:pt x="562" y="0"/>
                      <a:pt x="523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5" name="Google Shape;1003;p36">
                <a:extLst>
                  <a:ext uri="{FF2B5EF4-FFF2-40B4-BE49-F238E27FC236}">
                    <a16:creationId xmlns:a16="http://schemas.microsoft.com/office/drawing/2014/main" id="{73DC6819-BE7A-4CC6-F687-0A579C547066}"/>
                  </a:ext>
                </a:extLst>
              </p:cNvPr>
              <p:cNvSpPr/>
              <p:nvPr/>
            </p:nvSpPr>
            <p:spPr>
              <a:xfrm>
                <a:off x="1044875" y="2136225"/>
                <a:ext cx="174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66" extrusionOk="0">
                    <a:moveTo>
                      <a:pt x="175" y="0"/>
                    </a:moveTo>
                    <a:cubicBezTo>
                      <a:pt x="135" y="0"/>
                      <a:pt x="96" y="16"/>
                      <a:pt x="64" y="48"/>
                    </a:cubicBezTo>
                    <a:cubicBezTo>
                      <a:pt x="1" y="79"/>
                      <a:pt x="1" y="174"/>
                      <a:pt x="64" y="238"/>
                    </a:cubicBezTo>
                    <a:lnTo>
                      <a:pt x="412" y="618"/>
                    </a:lnTo>
                    <a:cubicBezTo>
                      <a:pt x="444" y="649"/>
                      <a:pt x="484" y="665"/>
                      <a:pt x="523" y="665"/>
                    </a:cubicBezTo>
                    <a:cubicBezTo>
                      <a:pt x="563" y="665"/>
                      <a:pt x="602" y="649"/>
                      <a:pt x="634" y="618"/>
                    </a:cubicBezTo>
                    <a:cubicBezTo>
                      <a:pt x="666" y="586"/>
                      <a:pt x="698" y="491"/>
                      <a:pt x="634" y="428"/>
                    </a:cubicBezTo>
                    <a:lnTo>
                      <a:pt x="286" y="48"/>
                    </a:lnTo>
                    <a:cubicBezTo>
                      <a:pt x="254" y="16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6" name="Google Shape;1004;p36">
                <a:extLst>
                  <a:ext uri="{FF2B5EF4-FFF2-40B4-BE49-F238E27FC236}">
                    <a16:creationId xmlns:a16="http://schemas.microsoft.com/office/drawing/2014/main" id="{DEB98767-530F-2C12-8C6D-F51ECA5CE39C}"/>
                  </a:ext>
                </a:extLst>
              </p:cNvPr>
              <p:cNvSpPr/>
              <p:nvPr/>
            </p:nvSpPr>
            <p:spPr>
              <a:xfrm>
                <a:off x="1045675" y="2116425"/>
                <a:ext cx="182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9" extrusionOk="0">
                    <a:moveTo>
                      <a:pt x="555" y="0"/>
                    </a:moveTo>
                    <a:cubicBezTo>
                      <a:pt x="515" y="0"/>
                      <a:pt x="475" y="16"/>
                      <a:pt x="444" y="48"/>
                    </a:cubicBezTo>
                    <a:lnTo>
                      <a:pt x="64" y="396"/>
                    </a:lnTo>
                    <a:cubicBezTo>
                      <a:pt x="32" y="428"/>
                      <a:pt x="0" y="523"/>
                      <a:pt x="64" y="586"/>
                    </a:cubicBezTo>
                    <a:cubicBezTo>
                      <a:pt x="101" y="623"/>
                      <a:pt x="149" y="639"/>
                      <a:pt x="195" y="639"/>
                    </a:cubicBezTo>
                    <a:cubicBezTo>
                      <a:pt x="228" y="639"/>
                      <a:pt x="259" y="631"/>
                      <a:pt x="285" y="618"/>
                    </a:cubicBezTo>
                    <a:lnTo>
                      <a:pt x="666" y="270"/>
                    </a:lnTo>
                    <a:cubicBezTo>
                      <a:pt x="729" y="206"/>
                      <a:pt x="729" y="111"/>
                      <a:pt x="666" y="48"/>
                    </a:cubicBezTo>
                    <a:cubicBezTo>
                      <a:pt x="634" y="16"/>
                      <a:pt x="594" y="0"/>
                      <a:pt x="555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" name="Google Shape;1005;p36">
                <a:extLst>
                  <a:ext uri="{FF2B5EF4-FFF2-40B4-BE49-F238E27FC236}">
                    <a16:creationId xmlns:a16="http://schemas.microsoft.com/office/drawing/2014/main" id="{C4EFDB6E-89A8-DDCB-C874-14C47D9016C3}"/>
                  </a:ext>
                </a:extLst>
              </p:cNvPr>
              <p:cNvSpPr/>
              <p:nvPr/>
            </p:nvSpPr>
            <p:spPr>
              <a:xfrm>
                <a:off x="1025875" y="2115125"/>
                <a:ext cx="166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86" extrusionOk="0">
                    <a:moveTo>
                      <a:pt x="154" y="0"/>
                    </a:moveTo>
                    <a:cubicBezTo>
                      <a:pt x="123" y="0"/>
                      <a:pt x="91" y="10"/>
                      <a:pt x="64" y="37"/>
                    </a:cubicBezTo>
                    <a:cubicBezTo>
                      <a:pt x="1" y="100"/>
                      <a:pt x="1" y="195"/>
                      <a:pt x="32" y="258"/>
                    </a:cubicBezTo>
                    <a:lnTo>
                      <a:pt x="381" y="638"/>
                    </a:lnTo>
                    <a:cubicBezTo>
                      <a:pt x="412" y="670"/>
                      <a:pt x="452" y="686"/>
                      <a:pt x="492" y="686"/>
                    </a:cubicBezTo>
                    <a:cubicBezTo>
                      <a:pt x="531" y="686"/>
                      <a:pt x="571" y="670"/>
                      <a:pt x="602" y="638"/>
                    </a:cubicBezTo>
                    <a:cubicBezTo>
                      <a:pt x="666" y="575"/>
                      <a:pt x="666" y="480"/>
                      <a:pt x="602" y="417"/>
                    </a:cubicBezTo>
                    <a:lnTo>
                      <a:pt x="254" y="37"/>
                    </a:lnTo>
                    <a:cubicBezTo>
                      <a:pt x="236" y="18"/>
                      <a:pt x="196" y="0"/>
                      <a:pt x="154" y="0"/>
                    </a:cubicBezTo>
                    <a:close/>
                  </a:path>
                </a:pathLst>
              </a:custGeom>
              <a:solidFill>
                <a:srgbClr val="2A4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96" name="CuadroTexto 695">
            <a:extLst>
              <a:ext uri="{FF2B5EF4-FFF2-40B4-BE49-F238E27FC236}">
                <a16:creationId xmlns:a16="http://schemas.microsoft.com/office/drawing/2014/main" id="{42BD9811-2AA1-8E6E-E267-B08D317FE24A}"/>
              </a:ext>
            </a:extLst>
          </p:cNvPr>
          <p:cNvSpPr txBox="1"/>
          <p:nvPr/>
        </p:nvSpPr>
        <p:spPr>
          <a:xfrm>
            <a:off x="1878939" y="5475810"/>
            <a:ext cx="878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accent1"/>
                </a:solidFill>
              </a:rPr>
              <a:t>Dependiendo de los requerimientos, condiciones y características del proyecto de la empresa organismo o dependencia </a:t>
            </a:r>
          </a:p>
        </p:txBody>
      </p:sp>
    </p:spTree>
    <p:extLst>
      <p:ext uri="{BB962C8B-B14F-4D97-AF65-F5344CB8AC3E}">
        <p14:creationId xmlns:p14="http://schemas.microsoft.com/office/powerpoint/2010/main" val="416448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6134A8F-816F-B6A5-28E3-FA0B9C8EB8BC}"/>
              </a:ext>
            </a:extLst>
          </p:cNvPr>
          <p:cNvSpPr txBox="1">
            <a:spLocks/>
          </p:cNvSpPr>
          <p:nvPr/>
        </p:nvSpPr>
        <p:spPr>
          <a:xfrm>
            <a:off x="4013600" y="1054065"/>
            <a:ext cx="4366915" cy="435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Requisitos 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51EDD73-AA45-1C93-3A3D-A7D80C998B97}"/>
              </a:ext>
            </a:extLst>
          </p:cNvPr>
          <p:cNvSpPr/>
          <p:nvPr/>
        </p:nvSpPr>
        <p:spPr>
          <a:xfrm>
            <a:off x="6197058" y="1733124"/>
            <a:ext cx="45719" cy="4230255"/>
          </a:xfrm>
          <a:prstGeom prst="rect">
            <a:avLst/>
          </a:prstGeom>
          <a:solidFill>
            <a:srgbClr val="B7D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214D7C8-EF76-6CD8-6C33-FB07FA3FF9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8" y="1753907"/>
            <a:ext cx="883262" cy="87283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789AF0D-ECBB-B578-1B87-5B462573AD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8" y="2818396"/>
            <a:ext cx="883262" cy="87283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6C356D2-3AC4-02D6-6A54-E6135F5914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8" y="3848251"/>
            <a:ext cx="883262" cy="8728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A5775815-0A65-BC67-84D1-A68B28E5C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8" y="4878106"/>
            <a:ext cx="883262" cy="87283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A27297E-E9FA-32B8-ADAE-7FD2CE2F4A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1" y="1753907"/>
            <a:ext cx="883262" cy="872837"/>
          </a:xfrm>
          <a:prstGeom prst="rect">
            <a:avLst/>
          </a:prstGeom>
        </p:spPr>
      </p:pic>
      <p:sp>
        <p:nvSpPr>
          <p:cNvPr id="48" name="Título 1">
            <a:extLst>
              <a:ext uri="{FF2B5EF4-FFF2-40B4-BE49-F238E27FC236}">
                <a16:creationId xmlns:a16="http://schemas.microsoft.com/office/drawing/2014/main" id="{587E5F97-1513-F7BE-A268-1473A2ADDA5A}"/>
              </a:ext>
            </a:extLst>
          </p:cNvPr>
          <p:cNvSpPr txBox="1">
            <a:spLocks/>
          </p:cNvSpPr>
          <p:nvPr/>
        </p:nvSpPr>
        <p:spPr>
          <a:xfrm>
            <a:off x="1807031" y="1973923"/>
            <a:ext cx="4211022" cy="46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chemeClr val="accent1"/>
                </a:solidFill>
                <a:latin typeface="+mn-lt"/>
              </a:rPr>
              <a:t>Acreditación del Servicio Social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C9433F53-22C2-5813-F8F7-27768CA3AEFC}"/>
              </a:ext>
            </a:extLst>
          </p:cNvPr>
          <p:cNvSpPr txBox="1">
            <a:spLocks/>
          </p:cNvSpPr>
          <p:nvPr/>
        </p:nvSpPr>
        <p:spPr>
          <a:xfrm>
            <a:off x="1807030" y="2847414"/>
            <a:ext cx="4210305" cy="683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dirty="0">
                <a:solidFill>
                  <a:schemeClr val="accent1"/>
                </a:solidFill>
                <a:latin typeface="+mn-lt"/>
              </a:rPr>
              <a:t>Acreditación de las actividades complementarias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B94EFF2B-4AF7-0127-29F0-967793D20C67}"/>
              </a:ext>
            </a:extLst>
          </p:cNvPr>
          <p:cNvSpPr txBox="1">
            <a:spLocks/>
          </p:cNvSpPr>
          <p:nvPr/>
        </p:nvSpPr>
        <p:spPr>
          <a:xfrm>
            <a:off x="1807028" y="3848251"/>
            <a:ext cx="4201071" cy="82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dirty="0">
                <a:solidFill>
                  <a:schemeClr val="accent1"/>
                </a:solidFill>
                <a:latin typeface="+mn-lt"/>
              </a:rPr>
              <a:t>Tener aprobado al menos el </a:t>
            </a:r>
            <a:r>
              <a:rPr lang="es-MX" sz="1800" b="1" dirty="0">
                <a:solidFill>
                  <a:schemeClr val="accent1"/>
                </a:solidFill>
                <a:latin typeface="+mn-lt"/>
              </a:rPr>
              <a:t>80%</a:t>
            </a:r>
            <a:r>
              <a:rPr lang="es-MX" sz="1800" dirty="0">
                <a:solidFill>
                  <a:schemeClr val="accent1"/>
                </a:solidFill>
                <a:latin typeface="+mn-lt"/>
              </a:rPr>
              <a:t> de los créditos del plan de estudios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54BD0F68-D090-6D4C-847B-1C0E33F54CD9}"/>
              </a:ext>
            </a:extLst>
          </p:cNvPr>
          <p:cNvSpPr txBox="1">
            <a:spLocks/>
          </p:cNvSpPr>
          <p:nvPr/>
        </p:nvSpPr>
        <p:spPr>
          <a:xfrm>
            <a:off x="1807028" y="5000492"/>
            <a:ext cx="4201071" cy="614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dirty="0">
                <a:solidFill>
                  <a:schemeClr val="accent1"/>
                </a:solidFill>
                <a:latin typeface="+mn-lt"/>
              </a:rPr>
              <a:t>No contar con ninguna asignatura en condiciones de “curso especial”</a:t>
            </a:r>
          </a:p>
        </p:txBody>
      </p:sp>
      <p:sp>
        <p:nvSpPr>
          <p:cNvPr id="52" name="TextBox 25">
            <a:extLst>
              <a:ext uri="{FF2B5EF4-FFF2-40B4-BE49-F238E27FC236}">
                <a16:creationId xmlns:a16="http://schemas.microsoft.com/office/drawing/2014/main" id="{885544CB-AA20-4FC1-A7C1-F597AB373F01}"/>
              </a:ext>
            </a:extLst>
          </p:cNvPr>
          <p:cNvSpPr txBox="1"/>
          <p:nvPr/>
        </p:nvSpPr>
        <p:spPr>
          <a:xfrm>
            <a:off x="902671" y="19995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95FB2A41-15E7-BA49-1C8B-D359E994E86F}"/>
              </a:ext>
            </a:extLst>
          </p:cNvPr>
          <p:cNvSpPr txBox="1"/>
          <p:nvPr/>
        </p:nvSpPr>
        <p:spPr>
          <a:xfrm>
            <a:off x="901953" y="304846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13038725-1742-113B-6167-6BEE3A1E9C70}"/>
              </a:ext>
            </a:extLst>
          </p:cNvPr>
          <p:cNvSpPr txBox="1"/>
          <p:nvPr/>
        </p:nvSpPr>
        <p:spPr>
          <a:xfrm>
            <a:off x="892717" y="409544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id="{567D693C-CB04-B5EC-D719-B50B48AF8EF0}"/>
              </a:ext>
            </a:extLst>
          </p:cNvPr>
          <p:cNvSpPr txBox="1"/>
          <p:nvPr/>
        </p:nvSpPr>
        <p:spPr>
          <a:xfrm>
            <a:off x="901953" y="511446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id="{95727C41-06BE-EF23-8A6C-340E8C315AF4}"/>
              </a:ext>
            </a:extLst>
          </p:cNvPr>
          <p:cNvSpPr txBox="1"/>
          <p:nvPr/>
        </p:nvSpPr>
        <p:spPr>
          <a:xfrm>
            <a:off x="7247390" y="200208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069A567-8F08-1BEB-D18A-CABB837C3D5C}"/>
              </a:ext>
            </a:extLst>
          </p:cNvPr>
          <p:cNvGrpSpPr/>
          <p:nvPr/>
        </p:nvGrpSpPr>
        <p:grpSpPr>
          <a:xfrm>
            <a:off x="6864129" y="3109077"/>
            <a:ext cx="4592320" cy="2405502"/>
            <a:chOff x="1640002" y="709001"/>
            <a:chExt cx="5863995" cy="3589865"/>
          </a:xfrm>
        </p:grpSpPr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id="{D7ED4E65-35CC-174E-767D-7D7B3006537F}"/>
                </a:ext>
              </a:extLst>
            </p:cNvPr>
            <p:cNvGrpSpPr/>
            <p:nvPr/>
          </p:nvGrpSpPr>
          <p:grpSpPr>
            <a:xfrm>
              <a:off x="1672861" y="1852485"/>
              <a:ext cx="5831136" cy="2446381"/>
              <a:chOff x="2564606" y="3856831"/>
              <a:chExt cx="7062788" cy="3055938"/>
            </a:xfrm>
          </p:grpSpPr>
          <p:sp>
            <p:nvSpPr>
              <p:cNvPr id="78" name="Freeform 3">
                <a:extLst>
                  <a:ext uri="{FF2B5EF4-FFF2-40B4-BE49-F238E27FC236}">
                    <a16:creationId xmlns:a16="http://schemas.microsoft.com/office/drawing/2014/main" id="{EC2AE50F-3897-B4A1-3D06-C4A8B1BB0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606" y="6746875"/>
                <a:ext cx="7062788" cy="111125"/>
              </a:xfrm>
              <a:custGeom>
                <a:avLst/>
                <a:gdLst>
                  <a:gd name="T0" fmla="*/ 2211 w 2925"/>
                  <a:gd name="T1" fmla="*/ 2 h 46"/>
                  <a:gd name="T2" fmla="*/ 2168 w 2925"/>
                  <a:gd name="T3" fmla="*/ 18 h 46"/>
                  <a:gd name="T4" fmla="*/ 2098 w 2925"/>
                  <a:gd name="T5" fmla="*/ 13 h 46"/>
                  <a:gd name="T6" fmla="*/ 2055 w 2925"/>
                  <a:gd name="T7" fmla="*/ 20 h 46"/>
                  <a:gd name="T8" fmla="*/ 2020 w 2925"/>
                  <a:gd name="T9" fmla="*/ 18 h 46"/>
                  <a:gd name="T10" fmla="*/ 2016 w 2925"/>
                  <a:gd name="T11" fmla="*/ 20 h 46"/>
                  <a:gd name="T12" fmla="*/ 1986 w 2925"/>
                  <a:gd name="T13" fmla="*/ 20 h 46"/>
                  <a:gd name="T14" fmla="*/ 1951 w 2925"/>
                  <a:gd name="T15" fmla="*/ 20 h 46"/>
                  <a:gd name="T16" fmla="*/ 1908 w 2925"/>
                  <a:gd name="T17" fmla="*/ 20 h 46"/>
                  <a:gd name="T18" fmla="*/ 1113 w 2925"/>
                  <a:gd name="T19" fmla="*/ 20 h 46"/>
                  <a:gd name="T20" fmla="*/ 1092 w 2925"/>
                  <a:gd name="T21" fmla="*/ 20 h 46"/>
                  <a:gd name="T22" fmla="*/ 1067 w 2925"/>
                  <a:gd name="T23" fmla="*/ 20 h 46"/>
                  <a:gd name="T24" fmla="*/ 1028 w 2925"/>
                  <a:gd name="T25" fmla="*/ 20 h 46"/>
                  <a:gd name="T26" fmla="*/ 1014 w 2925"/>
                  <a:gd name="T27" fmla="*/ 20 h 46"/>
                  <a:gd name="T28" fmla="*/ 582 w 2925"/>
                  <a:gd name="T29" fmla="*/ 20 h 46"/>
                  <a:gd name="T30" fmla="*/ 551 w 2925"/>
                  <a:gd name="T31" fmla="*/ 20 h 46"/>
                  <a:gd name="T32" fmla="*/ 533 w 2925"/>
                  <a:gd name="T33" fmla="*/ 16 h 46"/>
                  <a:gd name="T34" fmla="*/ 524 w 2925"/>
                  <a:gd name="T35" fmla="*/ 20 h 46"/>
                  <a:gd name="T36" fmla="*/ 472 w 2925"/>
                  <a:gd name="T37" fmla="*/ 3 h 46"/>
                  <a:gd name="T38" fmla="*/ 397 w 2925"/>
                  <a:gd name="T39" fmla="*/ 20 h 46"/>
                  <a:gd name="T40" fmla="*/ 300 w 2925"/>
                  <a:gd name="T41" fmla="*/ 6 h 46"/>
                  <a:gd name="T42" fmla="*/ 270 w 2925"/>
                  <a:gd name="T43" fmla="*/ 7 h 46"/>
                  <a:gd name="T44" fmla="*/ 172 w 2925"/>
                  <a:gd name="T45" fmla="*/ 20 h 46"/>
                  <a:gd name="T46" fmla="*/ 0 w 2925"/>
                  <a:gd name="T47" fmla="*/ 21 h 46"/>
                  <a:gd name="T48" fmla="*/ 2925 w 2925"/>
                  <a:gd name="T49" fmla="*/ 21 h 46"/>
                  <a:gd name="T50" fmla="*/ 2787 w 2925"/>
                  <a:gd name="T51" fmla="*/ 23 h 46"/>
                  <a:gd name="T52" fmla="*/ 2690 w 2925"/>
                  <a:gd name="T53" fmla="*/ 8 h 46"/>
                  <a:gd name="T54" fmla="*/ 2660 w 2925"/>
                  <a:gd name="T55" fmla="*/ 7 h 46"/>
                  <a:gd name="T56" fmla="*/ 2563 w 2925"/>
                  <a:gd name="T57" fmla="*/ 23 h 46"/>
                  <a:gd name="T58" fmla="*/ 2548 w 2925"/>
                  <a:gd name="T59" fmla="*/ 4 h 46"/>
                  <a:gd name="T60" fmla="*/ 2492 w 2925"/>
                  <a:gd name="T61" fmla="*/ 23 h 46"/>
                  <a:gd name="T62" fmla="*/ 2448 w 2925"/>
                  <a:gd name="T63" fmla="*/ 16 h 46"/>
                  <a:gd name="T64" fmla="*/ 2394 w 2925"/>
                  <a:gd name="T65" fmla="*/ 22 h 46"/>
                  <a:gd name="T66" fmla="*/ 2351 w 2925"/>
                  <a:gd name="T67" fmla="*/ 23 h 46"/>
                  <a:gd name="T68" fmla="*/ 2316 w 2925"/>
                  <a:gd name="T69" fmla="*/ 23 h 46"/>
                  <a:gd name="T70" fmla="*/ 2238 w 2925"/>
                  <a:gd name="T71" fmla="*/ 11 h 46"/>
                  <a:gd name="T72" fmla="*/ 2239 w 2925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25" h="46">
                    <a:moveTo>
                      <a:pt x="2211" y="0"/>
                    </a:moveTo>
                    <a:cubicBezTo>
                      <a:pt x="2211" y="1"/>
                      <a:pt x="2211" y="2"/>
                      <a:pt x="2211" y="2"/>
                    </a:cubicBezTo>
                    <a:cubicBezTo>
                      <a:pt x="2212" y="8"/>
                      <a:pt x="2212" y="8"/>
                      <a:pt x="2212" y="8"/>
                    </a:cubicBezTo>
                    <a:cubicBezTo>
                      <a:pt x="2212" y="8"/>
                      <a:pt x="2191" y="15"/>
                      <a:pt x="2168" y="18"/>
                    </a:cubicBezTo>
                    <a:cubicBezTo>
                      <a:pt x="2164" y="18"/>
                      <a:pt x="2149" y="20"/>
                      <a:pt x="2133" y="20"/>
                    </a:cubicBezTo>
                    <a:cubicBezTo>
                      <a:pt x="2120" y="20"/>
                      <a:pt x="2106" y="19"/>
                      <a:pt x="2098" y="13"/>
                    </a:cubicBezTo>
                    <a:cubicBezTo>
                      <a:pt x="2099" y="20"/>
                      <a:pt x="2099" y="20"/>
                      <a:pt x="2099" y="20"/>
                    </a:cubicBezTo>
                    <a:cubicBezTo>
                      <a:pt x="2055" y="20"/>
                      <a:pt x="2055" y="20"/>
                      <a:pt x="2055" y="20"/>
                    </a:cubicBezTo>
                    <a:cubicBezTo>
                      <a:pt x="2055" y="20"/>
                      <a:pt x="2055" y="16"/>
                      <a:pt x="2056" y="10"/>
                    </a:cubicBezTo>
                    <a:cubicBezTo>
                      <a:pt x="2047" y="13"/>
                      <a:pt x="2034" y="16"/>
                      <a:pt x="2020" y="18"/>
                    </a:cubicBezTo>
                    <a:cubicBezTo>
                      <a:pt x="2020" y="18"/>
                      <a:pt x="2018" y="18"/>
                      <a:pt x="2016" y="18"/>
                    </a:cubicBezTo>
                    <a:cubicBezTo>
                      <a:pt x="2016" y="20"/>
                      <a:pt x="2016" y="20"/>
                      <a:pt x="2016" y="20"/>
                    </a:cubicBezTo>
                    <a:cubicBezTo>
                      <a:pt x="2001" y="20"/>
                      <a:pt x="2001" y="20"/>
                      <a:pt x="2001" y="20"/>
                    </a:cubicBezTo>
                    <a:cubicBezTo>
                      <a:pt x="1996" y="20"/>
                      <a:pt x="1991" y="20"/>
                      <a:pt x="1986" y="20"/>
                    </a:cubicBezTo>
                    <a:cubicBezTo>
                      <a:pt x="1982" y="20"/>
                      <a:pt x="1977" y="20"/>
                      <a:pt x="1973" y="20"/>
                    </a:cubicBezTo>
                    <a:cubicBezTo>
                      <a:pt x="1951" y="20"/>
                      <a:pt x="1951" y="20"/>
                      <a:pt x="1951" y="20"/>
                    </a:cubicBezTo>
                    <a:cubicBezTo>
                      <a:pt x="1951" y="20"/>
                      <a:pt x="1951" y="20"/>
                      <a:pt x="1951" y="20"/>
                    </a:cubicBezTo>
                    <a:cubicBezTo>
                      <a:pt x="1908" y="20"/>
                      <a:pt x="1908" y="20"/>
                      <a:pt x="1908" y="20"/>
                    </a:cubicBezTo>
                    <a:cubicBezTo>
                      <a:pt x="1908" y="20"/>
                      <a:pt x="1908" y="20"/>
                      <a:pt x="1908" y="20"/>
                    </a:cubicBezTo>
                    <a:cubicBezTo>
                      <a:pt x="1113" y="20"/>
                      <a:pt x="1113" y="20"/>
                      <a:pt x="1113" y="20"/>
                    </a:cubicBezTo>
                    <a:cubicBezTo>
                      <a:pt x="1110" y="20"/>
                      <a:pt x="1106" y="20"/>
                      <a:pt x="1101" y="20"/>
                    </a:cubicBezTo>
                    <a:cubicBezTo>
                      <a:pt x="1098" y="20"/>
                      <a:pt x="1095" y="20"/>
                      <a:pt x="1092" y="20"/>
                    </a:cubicBezTo>
                    <a:cubicBezTo>
                      <a:pt x="1079" y="20"/>
                      <a:pt x="1079" y="20"/>
                      <a:pt x="1079" y="20"/>
                    </a:cubicBezTo>
                    <a:cubicBezTo>
                      <a:pt x="1076" y="20"/>
                      <a:pt x="1072" y="20"/>
                      <a:pt x="1067" y="20"/>
                    </a:cubicBezTo>
                    <a:cubicBezTo>
                      <a:pt x="1064" y="20"/>
                      <a:pt x="1061" y="20"/>
                      <a:pt x="1058" y="20"/>
                    </a:cubicBezTo>
                    <a:cubicBezTo>
                      <a:pt x="1028" y="20"/>
                      <a:pt x="1028" y="20"/>
                      <a:pt x="1028" y="20"/>
                    </a:cubicBezTo>
                    <a:cubicBezTo>
                      <a:pt x="1028" y="20"/>
                      <a:pt x="1027" y="20"/>
                      <a:pt x="1027" y="20"/>
                    </a:cubicBezTo>
                    <a:cubicBezTo>
                      <a:pt x="1027" y="20"/>
                      <a:pt x="1014" y="20"/>
                      <a:pt x="1014" y="20"/>
                    </a:cubicBezTo>
                    <a:cubicBezTo>
                      <a:pt x="1014" y="20"/>
                      <a:pt x="1014" y="20"/>
                      <a:pt x="1014" y="20"/>
                    </a:cubicBezTo>
                    <a:cubicBezTo>
                      <a:pt x="582" y="20"/>
                      <a:pt x="582" y="20"/>
                      <a:pt x="582" y="20"/>
                    </a:cubicBezTo>
                    <a:cubicBezTo>
                      <a:pt x="577" y="20"/>
                      <a:pt x="571" y="20"/>
                      <a:pt x="566" y="20"/>
                    </a:cubicBezTo>
                    <a:cubicBezTo>
                      <a:pt x="561" y="20"/>
                      <a:pt x="556" y="20"/>
                      <a:pt x="551" y="20"/>
                    </a:cubicBezTo>
                    <a:cubicBezTo>
                      <a:pt x="533" y="20"/>
                      <a:pt x="533" y="20"/>
                      <a:pt x="533" y="20"/>
                    </a:cubicBezTo>
                    <a:cubicBezTo>
                      <a:pt x="533" y="16"/>
                      <a:pt x="533" y="16"/>
                      <a:pt x="533" y="16"/>
                    </a:cubicBezTo>
                    <a:cubicBezTo>
                      <a:pt x="529" y="15"/>
                      <a:pt x="526" y="14"/>
                      <a:pt x="523" y="12"/>
                    </a:cubicBezTo>
                    <a:cubicBezTo>
                      <a:pt x="524" y="20"/>
                      <a:pt x="524" y="20"/>
                      <a:pt x="524" y="20"/>
                    </a:cubicBezTo>
                    <a:cubicBezTo>
                      <a:pt x="472" y="20"/>
                      <a:pt x="472" y="20"/>
                      <a:pt x="472" y="20"/>
                    </a:cubicBezTo>
                    <a:cubicBezTo>
                      <a:pt x="472" y="20"/>
                      <a:pt x="472" y="13"/>
                      <a:pt x="472" y="3"/>
                    </a:cubicBezTo>
                    <a:cubicBezTo>
                      <a:pt x="452" y="3"/>
                      <a:pt x="431" y="3"/>
                      <a:pt x="412" y="4"/>
                    </a:cubicBezTo>
                    <a:cubicBezTo>
                      <a:pt x="411" y="13"/>
                      <a:pt x="405" y="20"/>
                      <a:pt x="397" y="20"/>
                    </a:cubicBezTo>
                    <a:cubicBezTo>
                      <a:pt x="389" y="20"/>
                      <a:pt x="383" y="13"/>
                      <a:pt x="382" y="4"/>
                    </a:cubicBezTo>
                    <a:cubicBezTo>
                      <a:pt x="353" y="5"/>
                      <a:pt x="325" y="5"/>
                      <a:pt x="300" y="6"/>
                    </a:cubicBezTo>
                    <a:cubicBezTo>
                      <a:pt x="298" y="14"/>
                      <a:pt x="292" y="20"/>
                      <a:pt x="285" y="20"/>
                    </a:cubicBezTo>
                    <a:cubicBezTo>
                      <a:pt x="278" y="20"/>
                      <a:pt x="272" y="14"/>
                      <a:pt x="270" y="7"/>
                    </a:cubicBezTo>
                    <a:cubicBezTo>
                      <a:pt x="240" y="7"/>
                      <a:pt x="212" y="8"/>
                      <a:pt x="186" y="9"/>
                    </a:cubicBezTo>
                    <a:cubicBezTo>
                      <a:pt x="184" y="15"/>
                      <a:pt x="179" y="20"/>
                      <a:pt x="172" y="20"/>
                    </a:cubicBezTo>
                    <a:cubicBezTo>
                      <a:pt x="166" y="20"/>
                      <a:pt x="161" y="16"/>
                      <a:pt x="159" y="10"/>
                    </a:cubicBezTo>
                    <a:cubicBezTo>
                      <a:pt x="58" y="13"/>
                      <a:pt x="0" y="17"/>
                      <a:pt x="0" y="21"/>
                    </a:cubicBezTo>
                    <a:cubicBezTo>
                      <a:pt x="0" y="35"/>
                      <a:pt x="657" y="46"/>
                      <a:pt x="1463" y="46"/>
                    </a:cubicBezTo>
                    <a:cubicBezTo>
                      <a:pt x="2268" y="46"/>
                      <a:pt x="2925" y="35"/>
                      <a:pt x="2925" y="21"/>
                    </a:cubicBezTo>
                    <a:cubicBezTo>
                      <a:pt x="2925" y="17"/>
                      <a:pt x="2881" y="14"/>
                      <a:pt x="2802" y="11"/>
                    </a:cubicBezTo>
                    <a:cubicBezTo>
                      <a:pt x="2800" y="18"/>
                      <a:pt x="2794" y="23"/>
                      <a:pt x="2787" y="23"/>
                    </a:cubicBezTo>
                    <a:cubicBezTo>
                      <a:pt x="2780" y="23"/>
                      <a:pt x="2774" y="18"/>
                      <a:pt x="2773" y="10"/>
                    </a:cubicBezTo>
                    <a:cubicBezTo>
                      <a:pt x="2748" y="9"/>
                      <a:pt x="2720" y="8"/>
                      <a:pt x="2690" y="8"/>
                    </a:cubicBezTo>
                    <a:cubicBezTo>
                      <a:pt x="2689" y="16"/>
                      <a:pt x="2683" y="23"/>
                      <a:pt x="2675" y="23"/>
                    </a:cubicBezTo>
                    <a:cubicBezTo>
                      <a:pt x="2667" y="23"/>
                      <a:pt x="2661" y="16"/>
                      <a:pt x="2660" y="7"/>
                    </a:cubicBezTo>
                    <a:cubicBezTo>
                      <a:pt x="2634" y="6"/>
                      <a:pt x="2607" y="6"/>
                      <a:pt x="2578" y="5"/>
                    </a:cubicBezTo>
                    <a:cubicBezTo>
                      <a:pt x="2578" y="15"/>
                      <a:pt x="2572" y="23"/>
                      <a:pt x="2563" y="23"/>
                    </a:cubicBezTo>
                    <a:cubicBezTo>
                      <a:pt x="2555" y="23"/>
                      <a:pt x="2548" y="15"/>
                      <a:pt x="2548" y="5"/>
                    </a:cubicBezTo>
                    <a:cubicBezTo>
                      <a:pt x="2548" y="5"/>
                      <a:pt x="2548" y="5"/>
                      <a:pt x="2548" y="4"/>
                    </a:cubicBezTo>
                    <a:cubicBezTo>
                      <a:pt x="2529" y="4"/>
                      <a:pt x="2510" y="4"/>
                      <a:pt x="2491" y="3"/>
                    </a:cubicBezTo>
                    <a:cubicBezTo>
                      <a:pt x="2491" y="14"/>
                      <a:pt x="2492" y="23"/>
                      <a:pt x="2492" y="23"/>
                    </a:cubicBezTo>
                    <a:cubicBezTo>
                      <a:pt x="2448" y="23"/>
                      <a:pt x="2448" y="23"/>
                      <a:pt x="2448" y="23"/>
                    </a:cubicBezTo>
                    <a:cubicBezTo>
                      <a:pt x="2448" y="16"/>
                      <a:pt x="2448" y="16"/>
                      <a:pt x="2448" y="16"/>
                    </a:cubicBezTo>
                    <a:cubicBezTo>
                      <a:pt x="2440" y="22"/>
                      <a:pt x="2427" y="23"/>
                      <a:pt x="2413" y="23"/>
                    </a:cubicBezTo>
                    <a:cubicBezTo>
                      <a:pt x="2407" y="23"/>
                      <a:pt x="2400" y="23"/>
                      <a:pt x="2394" y="22"/>
                    </a:cubicBezTo>
                    <a:cubicBezTo>
                      <a:pt x="2394" y="23"/>
                      <a:pt x="2394" y="23"/>
                      <a:pt x="2394" y="23"/>
                    </a:cubicBezTo>
                    <a:cubicBezTo>
                      <a:pt x="2351" y="23"/>
                      <a:pt x="2351" y="23"/>
                      <a:pt x="2351" y="23"/>
                    </a:cubicBezTo>
                    <a:cubicBezTo>
                      <a:pt x="2351" y="16"/>
                      <a:pt x="2351" y="16"/>
                      <a:pt x="2351" y="16"/>
                    </a:cubicBezTo>
                    <a:cubicBezTo>
                      <a:pt x="2343" y="22"/>
                      <a:pt x="2330" y="23"/>
                      <a:pt x="2316" y="23"/>
                    </a:cubicBezTo>
                    <a:cubicBezTo>
                      <a:pt x="2300" y="23"/>
                      <a:pt x="2285" y="21"/>
                      <a:pt x="2282" y="20"/>
                    </a:cubicBezTo>
                    <a:cubicBezTo>
                      <a:pt x="2259" y="17"/>
                      <a:pt x="2238" y="11"/>
                      <a:pt x="2238" y="11"/>
                    </a:cubicBezTo>
                    <a:cubicBezTo>
                      <a:pt x="2239" y="5"/>
                      <a:pt x="2239" y="5"/>
                      <a:pt x="2239" y="5"/>
                    </a:cubicBezTo>
                    <a:cubicBezTo>
                      <a:pt x="2239" y="5"/>
                      <a:pt x="2238" y="2"/>
                      <a:pt x="2239" y="0"/>
                    </a:cubicBezTo>
                    <a:cubicBezTo>
                      <a:pt x="2230" y="0"/>
                      <a:pt x="2221" y="0"/>
                      <a:pt x="2211" y="0"/>
                    </a:cubicBezTo>
                  </a:path>
                </a:pathLst>
              </a:custGeom>
              <a:solidFill>
                <a:srgbClr val="9EA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4">
                <a:extLst>
                  <a:ext uri="{FF2B5EF4-FFF2-40B4-BE49-F238E27FC236}">
                    <a16:creationId xmlns:a16="http://schemas.microsoft.com/office/drawing/2014/main" id="{02DD1213-BA04-24A5-CFB6-937E30E80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431" y="6635750"/>
                <a:ext cx="458788" cy="176213"/>
              </a:xfrm>
              <a:custGeom>
                <a:avLst/>
                <a:gdLst>
                  <a:gd name="T0" fmla="*/ 1 w 190"/>
                  <a:gd name="T1" fmla="*/ 11 h 73"/>
                  <a:gd name="T2" fmla="*/ 0 w 190"/>
                  <a:gd name="T3" fmla="*/ 66 h 73"/>
                  <a:gd name="T4" fmla="*/ 52 w 190"/>
                  <a:gd name="T5" fmla="*/ 66 h 73"/>
                  <a:gd name="T6" fmla="*/ 51 w 190"/>
                  <a:gd name="T7" fmla="*/ 58 h 73"/>
                  <a:gd name="T8" fmla="*/ 135 w 190"/>
                  <a:gd name="T9" fmla="*/ 63 h 73"/>
                  <a:gd name="T10" fmla="*/ 187 w 190"/>
                  <a:gd name="T11" fmla="*/ 51 h 73"/>
                  <a:gd name="T12" fmla="*/ 186 w 190"/>
                  <a:gd name="T13" fmla="*/ 44 h 73"/>
                  <a:gd name="T14" fmla="*/ 181 w 190"/>
                  <a:gd name="T15" fmla="*/ 36 h 73"/>
                  <a:gd name="T16" fmla="*/ 83 w 190"/>
                  <a:gd name="T17" fmla="*/ 2 h 73"/>
                  <a:gd name="T18" fmla="*/ 1 w 190"/>
                  <a:gd name="T1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73">
                    <a:moveTo>
                      <a:pt x="1" y="11"/>
                    </a:moveTo>
                    <a:cubicBezTo>
                      <a:pt x="1" y="14"/>
                      <a:pt x="0" y="66"/>
                      <a:pt x="0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73" y="73"/>
                      <a:pt x="127" y="64"/>
                      <a:pt x="135" y="63"/>
                    </a:cubicBezTo>
                    <a:cubicBezTo>
                      <a:pt x="162" y="59"/>
                      <a:pt x="187" y="51"/>
                      <a:pt x="187" y="51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6" y="44"/>
                      <a:pt x="190" y="36"/>
                      <a:pt x="181" y="36"/>
                    </a:cubicBezTo>
                    <a:cubicBezTo>
                      <a:pt x="116" y="33"/>
                      <a:pt x="86" y="20"/>
                      <a:pt x="83" y="2"/>
                    </a:cubicBezTo>
                    <a:cubicBezTo>
                      <a:pt x="82" y="0"/>
                      <a:pt x="1" y="11"/>
                      <a:pt x="1" y="11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5F58F2F4-CE3F-B9CA-B29C-B07472BFE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131" y="6672262"/>
                <a:ext cx="231775" cy="127000"/>
              </a:xfrm>
              <a:custGeom>
                <a:avLst/>
                <a:gdLst>
                  <a:gd name="T0" fmla="*/ 33 w 96"/>
                  <a:gd name="T1" fmla="*/ 17 h 53"/>
                  <a:gd name="T2" fmla="*/ 9 w 96"/>
                  <a:gd name="T3" fmla="*/ 1 h 53"/>
                  <a:gd name="T4" fmla="*/ 7 w 96"/>
                  <a:gd name="T5" fmla="*/ 27 h 53"/>
                  <a:gd name="T6" fmla="*/ 11 w 96"/>
                  <a:gd name="T7" fmla="*/ 32 h 53"/>
                  <a:gd name="T8" fmla="*/ 11 w 96"/>
                  <a:gd name="T9" fmla="*/ 51 h 53"/>
                  <a:gd name="T10" fmla="*/ 24 w 96"/>
                  <a:gd name="T11" fmla="*/ 51 h 53"/>
                  <a:gd name="T12" fmla="*/ 24 w 96"/>
                  <a:gd name="T13" fmla="*/ 36 h 53"/>
                  <a:gd name="T14" fmla="*/ 25 w 96"/>
                  <a:gd name="T15" fmla="*/ 34 h 53"/>
                  <a:gd name="T16" fmla="*/ 25 w 96"/>
                  <a:gd name="T17" fmla="*/ 34 h 53"/>
                  <a:gd name="T18" fmla="*/ 30 w 96"/>
                  <a:gd name="T19" fmla="*/ 35 h 53"/>
                  <a:gd name="T20" fmla="*/ 47 w 96"/>
                  <a:gd name="T21" fmla="*/ 49 h 53"/>
                  <a:gd name="T22" fmla="*/ 77 w 96"/>
                  <a:gd name="T23" fmla="*/ 51 h 53"/>
                  <a:gd name="T24" fmla="*/ 93 w 96"/>
                  <a:gd name="T25" fmla="*/ 42 h 53"/>
                  <a:gd name="T26" fmla="*/ 36 w 96"/>
                  <a:gd name="T27" fmla="*/ 1 h 53"/>
                  <a:gd name="T28" fmla="*/ 33 w 96"/>
                  <a:gd name="T29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53">
                    <a:moveTo>
                      <a:pt x="33" y="17"/>
                    </a:moveTo>
                    <a:cubicBezTo>
                      <a:pt x="21" y="19"/>
                      <a:pt x="23" y="1"/>
                      <a:pt x="9" y="1"/>
                    </a:cubicBezTo>
                    <a:cubicBezTo>
                      <a:pt x="9" y="1"/>
                      <a:pt x="0" y="19"/>
                      <a:pt x="7" y="27"/>
                    </a:cubicBezTo>
                    <a:cubicBezTo>
                      <a:pt x="9" y="28"/>
                      <a:pt x="8" y="32"/>
                      <a:pt x="11" y="3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51"/>
                      <a:pt x="24" y="51"/>
                      <a:pt x="24" y="51"/>
                    </a:cubicBezTo>
                    <a:cubicBezTo>
                      <a:pt x="25" y="51"/>
                      <a:pt x="24" y="39"/>
                      <a:pt x="24" y="36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7" y="34"/>
                      <a:pt x="29" y="35"/>
                      <a:pt x="30" y="35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60" y="53"/>
                      <a:pt x="70" y="51"/>
                      <a:pt x="77" y="51"/>
                    </a:cubicBezTo>
                    <a:cubicBezTo>
                      <a:pt x="83" y="51"/>
                      <a:pt x="96" y="43"/>
                      <a:pt x="93" y="42"/>
                    </a:cubicBezTo>
                    <a:cubicBezTo>
                      <a:pt x="63" y="35"/>
                      <a:pt x="45" y="12"/>
                      <a:pt x="36" y="1"/>
                    </a:cubicBezTo>
                    <a:cubicBezTo>
                      <a:pt x="36" y="0"/>
                      <a:pt x="40" y="14"/>
                      <a:pt x="33" y="17"/>
                    </a:cubicBezTo>
                  </a:path>
                </a:pathLst>
              </a:custGeom>
              <a:solidFill>
                <a:srgbClr val="292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768F057A-3DCC-36F8-7A3D-D2D5E483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744" y="6673850"/>
                <a:ext cx="238125" cy="125413"/>
              </a:xfrm>
              <a:custGeom>
                <a:avLst/>
                <a:gdLst>
                  <a:gd name="T0" fmla="*/ 38 w 99"/>
                  <a:gd name="T1" fmla="*/ 16 h 52"/>
                  <a:gd name="T2" fmla="*/ 12 w 99"/>
                  <a:gd name="T3" fmla="*/ 0 h 52"/>
                  <a:gd name="T4" fmla="*/ 7 w 99"/>
                  <a:gd name="T5" fmla="*/ 30 h 52"/>
                  <a:gd name="T6" fmla="*/ 14 w 99"/>
                  <a:gd name="T7" fmla="*/ 31 h 52"/>
                  <a:gd name="T8" fmla="*/ 14 w 99"/>
                  <a:gd name="T9" fmla="*/ 50 h 52"/>
                  <a:gd name="T10" fmla="*/ 27 w 99"/>
                  <a:gd name="T11" fmla="*/ 50 h 52"/>
                  <a:gd name="T12" fmla="*/ 27 w 99"/>
                  <a:gd name="T13" fmla="*/ 35 h 52"/>
                  <a:gd name="T14" fmla="*/ 28 w 99"/>
                  <a:gd name="T15" fmla="*/ 33 h 52"/>
                  <a:gd name="T16" fmla="*/ 33 w 99"/>
                  <a:gd name="T17" fmla="*/ 34 h 52"/>
                  <a:gd name="T18" fmla="*/ 50 w 99"/>
                  <a:gd name="T19" fmla="*/ 48 h 52"/>
                  <a:gd name="T20" fmla="*/ 80 w 99"/>
                  <a:gd name="T21" fmla="*/ 50 h 52"/>
                  <a:gd name="T22" fmla="*/ 96 w 99"/>
                  <a:gd name="T23" fmla="*/ 41 h 52"/>
                  <a:gd name="T24" fmla="*/ 42 w 99"/>
                  <a:gd name="T25" fmla="*/ 1 h 52"/>
                  <a:gd name="T26" fmla="*/ 38 w 99"/>
                  <a:gd name="T27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52">
                    <a:moveTo>
                      <a:pt x="38" y="16"/>
                    </a:moveTo>
                    <a:cubicBezTo>
                      <a:pt x="27" y="18"/>
                      <a:pt x="26" y="0"/>
                      <a:pt x="12" y="0"/>
                    </a:cubicBezTo>
                    <a:cubicBezTo>
                      <a:pt x="12" y="0"/>
                      <a:pt x="0" y="21"/>
                      <a:pt x="7" y="30"/>
                    </a:cubicBezTo>
                    <a:cubicBezTo>
                      <a:pt x="9" y="30"/>
                      <a:pt x="11" y="31"/>
                      <a:pt x="14" y="3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26" y="50"/>
                      <a:pt x="27" y="50"/>
                    </a:cubicBezTo>
                    <a:cubicBezTo>
                      <a:pt x="28" y="50"/>
                      <a:pt x="26" y="40"/>
                      <a:pt x="27" y="35"/>
                    </a:cubicBezTo>
                    <a:cubicBezTo>
                      <a:pt x="27" y="35"/>
                      <a:pt x="28" y="34"/>
                      <a:pt x="28" y="33"/>
                    </a:cubicBezTo>
                    <a:cubicBezTo>
                      <a:pt x="30" y="33"/>
                      <a:pt x="32" y="34"/>
                      <a:pt x="33" y="34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52"/>
                      <a:pt x="73" y="50"/>
                      <a:pt x="80" y="50"/>
                    </a:cubicBezTo>
                    <a:cubicBezTo>
                      <a:pt x="86" y="50"/>
                      <a:pt x="99" y="42"/>
                      <a:pt x="96" y="41"/>
                    </a:cubicBezTo>
                    <a:cubicBezTo>
                      <a:pt x="66" y="34"/>
                      <a:pt x="51" y="12"/>
                      <a:pt x="42" y="1"/>
                    </a:cubicBezTo>
                    <a:cubicBezTo>
                      <a:pt x="41" y="0"/>
                      <a:pt x="45" y="13"/>
                      <a:pt x="38" y="16"/>
                    </a:cubicBezTo>
                  </a:path>
                </a:pathLst>
              </a:custGeom>
              <a:solidFill>
                <a:srgbClr val="332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9C73F6AB-941E-0C3B-B8BC-AC1C5523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3694" y="6669087"/>
                <a:ext cx="381000" cy="144463"/>
              </a:xfrm>
              <a:custGeom>
                <a:avLst/>
                <a:gdLst>
                  <a:gd name="T0" fmla="*/ 157 w 158"/>
                  <a:gd name="T1" fmla="*/ 9 h 60"/>
                  <a:gd name="T2" fmla="*/ 158 w 158"/>
                  <a:gd name="T3" fmla="*/ 55 h 60"/>
                  <a:gd name="T4" fmla="*/ 115 w 158"/>
                  <a:gd name="T5" fmla="*/ 55 h 60"/>
                  <a:gd name="T6" fmla="*/ 115 w 158"/>
                  <a:gd name="T7" fmla="*/ 48 h 60"/>
                  <a:gd name="T8" fmla="*/ 46 w 158"/>
                  <a:gd name="T9" fmla="*/ 52 h 60"/>
                  <a:gd name="T10" fmla="*/ 2 w 158"/>
                  <a:gd name="T11" fmla="*/ 43 h 60"/>
                  <a:gd name="T12" fmla="*/ 3 w 158"/>
                  <a:gd name="T13" fmla="*/ 37 h 60"/>
                  <a:gd name="T14" fmla="*/ 8 w 158"/>
                  <a:gd name="T15" fmla="*/ 30 h 60"/>
                  <a:gd name="T16" fmla="*/ 89 w 158"/>
                  <a:gd name="T17" fmla="*/ 1 h 60"/>
                  <a:gd name="T18" fmla="*/ 157 w 158"/>
                  <a:gd name="T19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60">
                    <a:moveTo>
                      <a:pt x="157" y="9"/>
                    </a:moveTo>
                    <a:cubicBezTo>
                      <a:pt x="157" y="11"/>
                      <a:pt x="158" y="55"/>
                      <a:pt x="158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98" y="60"/>
                      <a:pt x="52" y="53"/>
                      <a:pt x="46" y="52"/>
                    </a:cubicBezTo>
                    <a:cubicBezTo>
                      <a:pt x="23" y="49"/>
                      <a:pt x="2" y="43"/>
                      <a:pt x="2" y="4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0" y="30"/>
                      <a:pt x="8" y="30"/>
                    </a:cubicBezTo>
                    <a:cubicBezTo>
                      <a:pt x="62" y="27"/>
                      <a:pt x="87" y="17"/>
                      <a:pt x="89" y="1"/>
                    </a:cubicBezTo>
                    <a:cubicBezTo>
                      <a:pt x="90" y="0"/>
                      <a:pt x="157" y="9"/>
                      <a:pt x="157" y="9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C7543D7F-B79B-6AD3-9885-640D0E0CE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7056" y="6669087"/>
                <a:ext cx="384175" cy="144463"/>
              </a:xfrm>
              <a:custGeom>
                <a:avLst/>
                <a:gdLst>
                  <a:gd name="T0" fmla="*/ 157 w 159"/>
                  <a:gd name="T1" fmla="*/ 9 h 60"/>
                  <a:gd name="T2" fmla="*/ 159 w 159"/>
                  <a:gd name="T3" fmla="*/ 55 h 60"/>
                  <a:gd name="T4" fmla="*/ 115 w 159"/>
                  <a:gd name="T5" fmla="*/ 55 h 60"/>
                  <a:gd name="T6" fmla="*/ 115 w 159"/>
                  <a:gd name="T7" fmla="*/ 48 h 60"/>
                  <a:gd name="T8" fmla="*/ 46 w 159"/>
                  <a:gd name="T9" fmla="*/ 52 h 60"/>
                  <a:gd name="T10" fmla="*/ 2 w 159"/>
                  <a:gd name="T11" fmla="*/ 43 h 60"/>
                  <a:gd name="T12" fmla="*/ 3 w 159"/>
                  <a:gd name="T13" fmla="*/ 37 h 60"/>
                  <a:gd name="T14" fmla="*/ 8 w 159"/>
                  <a:gd name="T15" fmla="*/ 30 h 60"/>
                  <a:gd name="T16" fmla="*/ 90 w 159"/>
                  <a:gd name="T17" fmla="*/ 1 h 60"/>
                  <a:gd name="T18" fmla="*/ 157 w 159"/>
                  <a:gd name="T19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60">
                    <a:moveTo>
                      <a:pt x="157" y="9"/>
                    </a:moveTo>
                    <a:cubicBezTo>
                      <a:pt x="157" y="11"/>
                      <a:pt x="159" y="55"/>
                      <a:pt x="159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98" y="60"/>
                      <a:pt x="52" y="53"/>
                      <a:pt x="46" y="52"/>
                    </a:cubicBezTo>
                    <a:cubicBezTo>
                      <a:pt x="23" y="49"/>
                      <a:pt x="2" y="43"/>
                      <a:pt x="2" y="4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0" y="30"/>
                      <a:pt x="8" y="30"/>
                    </a:cubicBezTo>
                    <a:cubicBezTo>
                      <a:pt x="62" y="27"/>
                      <a:pt x="87" y="17"/>
                      <a:pt x="90" y="1"/>
                    </a:cubicBezTo>
                    <a:cubicBezTo>
                      <a:pt x="90" y="0"/>
                      <a:pt x="157" y="9"/>
                      <a:pt x="157" y="9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438D3156-D4AF-1A5B-0B6C-E6E9F9A6A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0969" y="4224337"/>
                <a:ext cx="5075238" cy="2546350"/>
              </a:xfrm>
              <a:custGeom>
                <a:avLst/>
                <a:gdLst>
                  <a:gd name="T0" fmla="*/ 309 w 2102"/>
                  <a:gd name="T1" fmla="*/ 617 h 1055"/>
                  <a:gd name="T2" fmla="*/ 359 w 2102"/>
                  <a:gd name="T3" fmla="*/ 622 h 1055"/>
                  <a:gd name="T4" fmla="*/ 489 w 2102"/>
                  <a:gd name="T5" fmla="*/ 545 h 1055"/>
                  <a:gd name="T6" fmla="*/ 313 w 2102"/>
                  <a:gd name="T7" fmla="*/ 617 h 1055"/>
                  <a:gd name="T8" fmla="*/ 930 w 2102"/>
                  <a:gd name="T9" fmla="*/ 496 h 1055"/>
                  <a:gd name="T10" fmla="*/ 660 w 2102"/>
                  <a:gd name="T11" fmla="*/ 366 h 1055"/>
                  <a:gd name="T12" fmla="*/ 608 w 2102"/>
                  <a:gd name="T13" fmla="*/ 491 h 1055"/>
                  <a:gd name="T14" fmla="*/ 636 w 2102"/>
                  <a:gd name="T15" fmla="*/ 422 h 1055"/>
                  <a:gd name="T16" fmla="*/ 266 w 2102"/>
                  <a:gd name="T17" fmla="*/ 215 h 1055"/>
                  <a:gd name="T18" fmla="*/ 400 w 2102"/>
                  <a:gd name="T19" fmla="*/ 109 h 1055"/>
                  <a:gd name="T20" fmla="*/ 252 w 2102"/>
                  <a:gd name="T21" fmla="*/ 36 h 1055"/>
                  <a:gd name="T22" fmla="*/ 116 w 2102"/>
                  <a:gd name="T23" fmla="*/ 687 h 1055"/>
                  <a:gd name="T24" fmla="*/ 74 w 2102"/>
                  <a:gd name="T25" fmla="*/ 782 h 1055"/>
                  <a:gd name="T26" fmla="*/ 165 w 2102"/>
                  <a:gd name="T27" fmla="*/ 822 h 1055"/>
                  <a:gd name="T28" fmla="*/ 171 w 2102"/>
                  <a:gd name="T29" fmla="*/ 841 h 1055"/>
                  <a:gd name="T30" fmla="*/ 229 w 2102"/>
                  <a:gd name="T31" fmla="*/ 891 h 1055"/>
                  <a:gd name="T32" fmla="*/ 113 w 2102"/>
                  <a:gd name="T33" fmla="*/ 1046 h 1055"/>
                  <a:gd name="T34" fmla="*/ 231 w 2102"/>
                  <a:gd name="T35" fmla="*/ 1032 h 1055"/>
                  <a:gd name="T36" fmla="*/ 253 w 2102"/>
                  <a:gd name="T37" fmla="*/ 1025 h 1055"/>
                  <a:gd name="T38" fmla="*/ 364 w 2102"/>
                  <a:gd name="T39" fmla="*/ 1032 h 1055"/>
                  <a:gd name="T40" fmla="*/ 327 w 2102"/>
                  <a:gd name="T41" fmla="*/ 804 h 1055"/>
                  <a:gd name="T42" fmla="*/ 429 w 2102"/>
                  <a:gd name="T43" fmla="*/ 1010 h 1055"/>
                  <a:gd name="T44" fmla="*/ 966 w 2102"/>
                  <a:gd name="T45" fmla="*/ 1041 h 1055"/>
                  <a:gd name="T46" fmla="*/ 1002 w 2102"/>
                  <a:gd name="T47" fmla="*/ 1015 h 1055"/>
                  <a:gd name="T48" fmla="*/ 1864 w 2102"/>
                  <a:gd name="T49" fmla="*/ 1042 h 1055"/>
                  <a:gd name="T50" fmla="*/ 2012 w 2102"/>
                  <a:gd name="T51" fmla="*/ 1036 h 1055"/>
                  <a:gd name="T52" fmla="*/ 1972 w 2102"/>
                  <a:gd name="T53" fmla="*/ 675 h 1055"/>
                  <a:gd name="T54" fmla="*/ 2042 w 2102"/>
                  <a:gd name="T55" fmla="*/ 496 h 1055"/>
                  <a:gd name="T56" fmla="*/ 2018 w 2102"/>
                  <a:gd name="T57" fmla="*/ 478 h 1055"/>
                  <a:gd name="T58" fmla="*/ 1801 w 2102"/>
                  <a:gd name="T59" fmla="*/ 313 h 1055"/>
                  <a:gd name="T60" fmla="*/ 1777 w 2102"/>
                  <a:gd name="T61" fmla="*/ 309 h 1055"/>
                  <a:gd name="T62" fmla="*/ 1810 w 2102"/>
                  <a:gd name="T63" fmla="*/ 148 h 1055"/>
                  <a:gd name="T64" fmla="*/ 1677 w 2102"/>
                  <a:gd name="T65" fmla="*/ 64 h 1055"/>
                  <a:gd name="T66" fmla="*/ 1548 w 2102"/>
                  <a:gd name="T67" fmla="*/ 255 h 1055"/>
                  <a:gd name="T68" fmla="*/ 1500 w 2102"/>
                  <a:gd name="T69" fmla="*/ 264 h 1055"/>
                  <a:gd name="T70" fmla="*/ 1495 w 2102"/>
                  <a:gd name="T71" fmla="*/ 275 h 1055"/>
                  <a:gd name="T72" fmla="*/ 1437 w 2102"/>
                  <a:gd name="T73" fmla="*/ 332 h 1055"/>
                  <a:gd name="T74" fmla="*/ 1403 w 2102"/>
                  <a:gd name="T75" fmla="*/ 211 h 1055"/>
                  <a:gd name="T76" fmla="*/ 1387 w 2102"/>
                  <a:gd name="T77" fmla="*/ 155 h 1055"/>
                  <a:gd name="T78" fmla="*/ 1363 w 2102"/>
                  <a:gd name="T79" fmla="*/ 80 h 1055"/>
                  <a:gd name="T80" fmla="*/ 1322 w 2102"/>
                  <a:gd name="T81" fmla="*/ 65 h 1055"/>
                  <a:gd name="T82" fmla="*/ 1291 w 2102"/>
                  <a:gd name="T83" fmla="*/ 60 h 1055"/>
                  <a:gd name="T84" fmla="*/ 1261 w 2102"/>
                  <a:gd name="T85" fmla="*/ 86 h 1055"/>
                  <a:gd name="T86" fmla="*/ 1238 w 2102"/>
                  <a:gd name="T87" fmla="*/ 105 h 1055"/>
                  <a:gd name="T88" fmla="*/ 1219 w 2102"/>
                  <a:gd name="T89" fmla="*/ 141 h 1055"/>
                  <a:gd name="T90" fmla="*/ 1209 w 2102"/>
                  <a:gd name="T91" fmla="*/ 192 h 1055"/>
                  <a:gd name="T92" fmla="*/ 1218 w 2102"/>
                  <a:gd name="T93" fmla="*/ 233 h 1055"/>
                  <a:gd name="T94" fmla="*/ 1142 w 2102"/>
                  <a:gd name="T95" fmla="*/ 463 h 1055"/>
                  <a:gd name="T96" fmla="*/ 1135 w 2102"/>
                  <a:gd name="T97" fmla="*/ 403 h 1055"/>
                  <a:gd name="T98" fmla="*/ 1134 w 2102"/>
                  <a:gd name="T99" fmla="*/ 395 h 1055"/>
                  <a:gd name="T100" fmla="*/ 1128 w 2102"/>
                  <a:gd name="T101" fmla="*/ 401 h 1055"/>
                  <a:gd name="T102" fmla="*/ 1120 w 2102"/>
                  <a:gd name="T103" fmla="*/ 413 h 1055"/>
                  <a:gd name="T104" fmla="*/ 1086 w 2102"/>
                  <a:gd name="T105" fmla="*/ 463 h 1055"/>
                  <a:gd name="T106" fmla="*/ 884 w 2102"/>
                  <a:gd name="T107" fmla="*/ 289 h 1055"/>
                  <a:gd name="T108" fmla="*/ 924 w 2102"/>
                  <a:gd name="T109" fmla="*/ 142 h 1055"/>
                  <a:gd name="T110" fmla="*/ 912 w 2102"/>
                  <a:gd name="T111" fmla="*/ 75 h 1055"/>
                  <a:gd name="T112" fmla="*/ 737 w 2102"/>
                  <a:gd name="T113" fmla="*/ 258 h 1055"/>
                  <a:gd name="T114" fmla="*/ 654 w 2102"/>
                  <a:gd name="T115" fmla="*/ 263 h 1055"/>
                  <a:gd name="T116" fmla="*/ 346 w 2102"/>
                  <a:gd name="T117" fmla="*/ 303 h 1055"/>
                  <a:gd name="T118" fmla="*/ 404 w 2102"/>
                  <a:gd name="T119" fmla="*/ 160 h 1055"/>
                  <a:gd name="T120" fmla="*/ 404 w 2102"/>
                  <a:gd name="T121" fmla="*/ 84 h 1055"/>
                  <a:gd name="T122" fmla="*/ 404 w 2102"/>
                  <a:gd name="T123" fmla="*/ 54 h 1055"/>
                  <a:gd name="T124" fmla="*/ 422 w 2102"/>
                  <a:gd name="T125" fmla="*/ 69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2" h="1055">
                    <a:moveTo>
                      <a:pt x="413" y="763"/>
                    </a:moveTo>
                    <a:cubicBezTo>
                      <a:pt x="409" y="760"/>
                      <a:pt x="405" y="758"/>
                      <a:pt x="401" y="756"/>
                    </a:cubicBezTo>
                    <a:cubicBezTo>
                      <a:pt x="408" y="756"/>
                      <a:pt x="413" y="757"/>
                      <a:pt x="413" y="757"/>
                    </a:cubicBezTo>
                    <a:cubicBezTo>
                      <a:pt x="413" y="763"/>
                      <a:pt x="413" y="763"/>
                      <a:pt x="413" y="763"/>
                    </a:cubicBezTo>
                    <a:moveTo>
                      <a:pt x="312" y="617"/>
                    </a:moveTo>
                    <a:cubicBezTo>
                      <a:pt x="312" y="617"/>
                      <a:pt x="312" y="617"/>
                      <a:pt x="312" y="617"/>
                    </a:cubicBezTo>
                    <a:cubicBezTo>
                      <a:pt x="309" y="617"/>
                      <a:pt x="309" y="617"/>
                      <a:pt x="309" y="617"/>
                    </a:cubicBezTo>
                    <a:cubicBezTo>
                      <a:pt x="309" y="617"/>
                      <a:pt x="309" y="617"/>
                      <a:pt x="309" y="617"/>
                    </a:cubicBezTo>
                    <a:cubicBezTo>
                      <a:pt x="312" y="617"/>
                      <a:pt x="312" y="617"/>
                      <a:pt x="312" y="617"/>
                    </a:cubicBezTo>
                    <a:moveTo>
                      <a:pt x="491" y="496"/>
                    </a:moveTo>
                    <a:cubicBezTo>
                      <a:pt x="495" y="495"/>
                      <a:pt x="500" y="494"/>
                      <a:pt x="504" y="494"/>
                    </a:cubicBezTo>
                    <a:cubicBezTo>
                      <a:pt x="513" y="495"/>
                      <a:pt x="522" y="495"/>
                      <a:pt x="530" y="496"/>
                    </a:cubicBezTo>
                    <a:cubicBezTo>
                      <a:pt x="491" y="496"/>
                      <a:pt x="491" y="496"/>
                      <a:pt x="491" y="496"/>
                    </a:cubicBezTo>
                    <a:moveTo>
                      <a:pt x="359" y="622"/>
                    </a:moveTo>
                    <a:cubicBezTo>
                      <a:pt x="359" y="622"/>
                      <a:pt x="357" y="550"/>
                      <a:pt x="353" y="471"/>
                    </a:cubicBezTo>
                    <a:cubicBezTo>
                      <a:pt x="370" y="480"/>
                      <a:pt x="387" y="488"/>
                      <a:pt x="403" y="493"/>
                    </a:cubicBezTo>
                    <a:cubicBezTo>
                      <a:pt x="407" y="494"/>
                      <a:pt x="411" y="495"/>
                      <a:pt x="416" y="496"/>
                    </a:cubicBezTo>
                    <a:cubicBezTo>
                      <a:pt x="358" y="496"/>
                      <a:pt x="358" y="496"/>
                      <a:pt x="358" y="496"/>
                    </a:cubicBezTo>
                    <a:cubicBezTo>
                      <a:pt x="358" y="520"/>
                      <a:pt x="358" y="520"/>
                      <a:pt x="358" y="520"/>
                    </a:cubicBezTo>
                    <a:cubicBezTo>
                      <a:pt x="358" y="545"/>
                      <a:pt x="358" y="545"/>
                      <a:pt x="358" y="545"/>
                    </a:cubicBezTo>
                    <a:cubicBezTo>
                      <a:pt x="489" y="545"/>
                      <a:pt x="489" y="545"/>
                      <a:pt x="489" y="545"/>
                    </a:cubicBezTo>
                    <a:cubicBezTo>
                      <a:pt x="489" y="557"/>
                      <a:pt x="489" y="557"/>
                      <a:pt x="489" y="557"/>
                    </a:cubicBezTo>
                    <a:cubicBezTo>
                      <a:pt x="489" y="557"/>
                      <a:pt x="489" y="557"/>
                      <a:pt x="489" y="557"/>
                    </a:cubicBezTo>
                    <a:cubicBezTo>
                      <a:pt x="489" y="656"/>
                      <a:pt x="489" y="656"/>
                      <a:pt x="489" y="656"/>
                    </a:cubicBezTo>
                    <a:cubicBezTo>
                      <a:pt x="486" y="655"/>
                      <a:pt x="483" y="653"/>
                      <a:pt x="479" y="653"/>
                    </a:cubicBezTo>
                    <a:cubicBezTo>
                      <a:pt x="317" y="619"/>
                      <a:pt x="317" y="619"/>
                      <a:pt x="317" y="619"/>
                    </a:cubicBezTo>
                    <a:cubicBezTo>
                      <a:pt x="313" y="617"/>
                      <a:pt x="313" y="617"/>
                      <a:pt x="313" y="617"/>
                    </a:cubicBezTo>
                    <a:cubicBezTo>
                      <a:pt x="313" y="617"/>
                      <a:pt x="313" y="617"/>
                      <a:pt x="313" y="617"/>
                    </a:cubicBezTo>
                    <a:cubicBezTo>
                      <a:pt x="313" y="617"/>
                      <a:pt x="314" y="617"/>
                      <a:pt x="315" y="617"/>
                    </a:cubicBezTo>
                    <a:cubicBezTo>
                      <a:pt x="322" y="617"/>
                      <a:pt x="330" y="609"/>
                      <a:pt x="335" y="588"/>
                    </a:cubicBezTo>
                    <a:cubicBezTo>
                      <a:pt x="359" y="622"/>
                      <a:pt x="359" y="622"/>
                      <a:pt x="359" y="622"/>
                    </a:cubicBezTo>
                    <a:moveTo>
                      <a:pt x="930" y="496"/>
                    </a:moveTo>
                    <a:cubicBezTo>
                      <a:pt x="934" y="485"/>
                      <a:pt x="937" y="476"/>
                      <a:pt x="939" y="468"/>
                    </a:cubicBezTo>
                    <a:cubicBezTo>
                      <a:pt x="951" y="477"/>
                      <a:pt x="963" y="487"/>
                      <a:pt x="976" y="496"/>
                    </a:cubicBezTo>
                    <a:cubicBezTo>
                      <a:pt x="930" y="496"/>
                      <a:pt x="930" y="496"/>
                      <a:pt x="930" y="496"/>
                    </a:cubicBezTo>
                    <a:moveTo>
                      <a:pt x="1465" y="496"/>
                    </a:moveTo>
                    <a:cubicBezTo>
                      <a:pt x="1461" y="481"/>
                      <a:pt x="1456" y="464"/>
                      <a:pt x="1452" y="446"/>
                    </a:cubicBezTo>
                    <a:cubicBezTo>
                      <a:pt x="1456" y="439"/>
                      <a:pt x="1456" y="439"/>
                      <a:pt x="1456" y="439"/>
                    </a:cubicBezTo>
                    <a:cubicBezTo>
                      <a:pt x="1472" y="460"/>
                      <a:pt x="1489" y="482"/>
                      <a:pt x="1500" y="496"/>
                    </a:cubicBezTo>
                    <a:cubicBezTo>
                      <a:pt x="1465" y="496"/>
                      <a:pt x="1465" y="496"/>
                      <a:pt x="1465" y="496"/>
                    </a:cubicBezTo>
                    <a:moveTo>
                      <a:pt x="636" y="422"/>
                    </a:moveTo>
                    <a:cubicBezTo>
                      <a:pt x="644" y="407"/>
                      <a:pt x="653" y="388"/>
                      <a:pt x="660" y="366"/>
                    </a:cubicBezTo>
                    <a:cubicBezTo>
                      <a:pt x="677" y="496"/>
                      <a:pt x="677" y="496"/>
                      <a:pt x="677" y="496"/>
                    </a:cubicBezTo>
                    <a:cubicBezTo>
                      <a:pt x="575" y="496"/>
                      <a:pt x="575" y="496"/>
                      <a:pt x="575" y="496"/>
                    </a:cubicBezTo>
                    <a:cubicBezTo>
                      <a:pt x="589" y="495"/>
                      <a:pt x="598" y="494"/>
                      <a:pt x="598" y="494"/>
                    </a:cubicBezTo>
                    <a:cubicBezTo>
                      <a:pt x="598" y="490"/>
                      <a:pt x="598" y="490"/>
                      <a:pt x="598" y="490"/>
                    </a:cubicBezTo>
                    <a:cubicBezTo>
                      <a:pt x="602" y="491"/>
                      <a:pt x="602" y="491"/>
                      <a:pt x="602" y="491"/>
                    </a:cubicBezTo>
                    <a:cubicBezTo>
                      <a:pt x="603" y="491"/>
                      <a:pt x="603" y="491"/>
                      <a:pt x="603" y="491"/>
                    </a:cubicBezTo>
                    <a:cubicBezTo>
                      <a:pt x="604" y="491"/>
                      <a:pt x="605" y="491"/>
                      <a:pt x="608" y="491"/>
                    </a:cubicBezTo>
                    <a:cubicBezTo>
                      <a:pt x="608" y="491"/>
                      <a:pt x="608" y="491"/>
                      <a:pt x="608" y="491"/>
                    </a:cubicBezTo>
                    <a:cubicBezTo>
                      <a:pt x="608" y="491"/>
                      <a:pt x="608" y="491"/>
                      <a:pt x="608" y="491"/>
                    </a:cubicBezTo>
                    <a:cubicBezTo>
                      <a:pt x="611" y="491"/>
                      <a:pt x="615" y="491"/>
                      <a:pt x="620" y="491"/>
                    </a:cubicBezTo>
                    <a:cubicBezTo>
                      <a:pt x="636" y="491"/>
                      <a:pt x="657" y="490"/>
                      <a:pt x="660" y="485"/>
                    </a:cubicBezTo>
                    <a:cubicBezTo>
                      <a:pt x="664" y="478"/>
                      <a:pt x="661" y="441"/>
                      <a:pt x="651" y="428"/>
                    </a:cubicBezTo>
                    <a:cubicBezTo>
                      <a:pt x="648" y="422"/>
                      <a:pt x="644" y="421"/>
                      <a:pt x="641" y="421"/>
                    </a:cubicBezTo>
                    <a:cubicBezTo>
                      <a:pt x="639" y="421"/>
                      <a:pt x="637" y="421"/>
                      <a:pt x="636" y="422"/>
                    </a:cubicBezTo>
                    <a:moveTo>
                      <a:pt x="852" y="308"/>
                    </a:moveTo>
                    <a:cubicBezTo>
                      <a:pt x="851" y="307"/>
                      <a:pt x="851" y="307"/>
                      <a:pt x="851" y="307"/>
                    </a:cubicBezTo>
                    <a:cubicBezTo>
                      <a:pt x="851" y="306"/>
                      <a:pt x="851" y="305"/>
                      <a:pt x="851" y="305"/>
                    </a:cubicBezTo>
                    <a:cubicBezTo>
                      <a:pt x="851" y="305"/>
                      <a:pt x="851" y="306"/>
                      <a:pt x="852" y="308"/>
                    </a:cubicBezTo>
                    <a:moveTo>
                      <a:pt x="266" y="217"/>
                    </a:moveTo>
                    <a:cubicBezTo>
                      <a:pt x="265" y="216"/>
                      <a:pt x="265" y="216"/>
                      <a:pt x="265" y="216"/>
                    </a:cubicBezTo>
                    <a:cubicBezTo>
                      <a:pt x="266" y="215"/>
                      <a:pt x="266" y="215"/>
                      <a:pt x="266" y="215"/>
                    </a:cubicBezTo>
                    <a:cubicBezTo>
                      <a:pt x="266" y="215"/>
                      <a:pt x="266" y="216"/>
                      <a:pt x="266" y="217"/>
                    </a:cubicBezTo>
                    <a:moveTo>
                      <a:pt x="399" y="127"/>
                    </a:moveTo>
                    <a:cubicBezTo>
                      <a:pt x="398" y="126"/>
                      <a:pt x="397" y="125"/>
                      <a:pt x="396" y="123"/>
                    </a:cubicBezTo>
                    <a:cubicBezTo>
                      <a:pt x="396" y="122"/>
                      <a:pt x="396" y="122"/>
                      <a:pt x="396" y="122"/>
                    </a:cubicBezTo>
                    <a:cubicBezTo>
                      <a:pt x="399" y="122"/>
                      <a:pt x="399" y="122"/>
                      <a:pt x="399" y="122"/>
                    </a:cubicBezTo>
                    <a:cubicBezTo>
                      <a:pt x="399" y="127"/>
                      <a:pt x="399" y="127"/>
                      <a:pt x="399" y="127"/>
                    </a:cubicBezTo>
                    <a:moveTo>
                      <a:pt x="400" y="109"/>
                    </a:moveTo>
                    <a:cubicBezTo>
                      <a:pt x="400" y="109"/>
                      <a:pt x="400" y="109"/>
                      <a:pt x="400" y="109"/>
                    </a:cubicBezTo>
                    <a:cubicBezTo>
                      <a:pt x="400" y="109"/>
                      <a:pt x="400" y="109"/>
                      <a:pt x="400" y="109"/>
                    </a:cubicBezTo>
                    <a:cubicBezTo>
                      <a:pt x="400" y="112"/>
                      <a:pt x="400" y="112"/>
                      <a:pt x="400" y="112"/>
                    </a:cubicBezTo>
                    <a:cubicBezTo>
                      <a:pt x="398" y="112"/>
                      <a:pt x="398" y="112"/>
                      <a:pt x="398" y="112"/>
                    </a:cubicBezTo>
                    <a:cubicBezTo>
                      <a:pt x="399" y="111"/>
                      <a:pt x="399" y="110"/>
                      <a:pt x="400" y="109"/>
                    </a:cubicBezTo>
                    <a:moveTo>
                      <a:pt x="345" y="0"/>
                    </a:moveTo>
                    <a:cubicBezTo>
                      <a:pt x="305" y="0"/>
                      <a:pt x="261" y="18"/>
                      <a:pt x="252" y="36"/>
                    </a:cubicBezTo>
                    <a:cubicBezTo>
                      <a:pt x="228" y="36"/>
                      <a:pt x="210" y="102"/>
                      <a:pt x="227" y="149"/>
                    </a:cubicBezTo>
                    <a:cubicBezTo>
                      <a:pt x="235" y="173"/>
                      <a:pt x="255" y="206"/>
                      <a:pt x="255" y="209"/>
                    </a:cubicBezTo>
                    <a:cubicBezTo>
                      <a:pt x="255" y="210"/>
                      <a:pt x="255" y="211"/>
                      <a:pt x="256" y="212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50" y="210"/>
                      <a:pt x="248" y="218"/>
                      <a:pt x="245" y="225"/>
                    </a:cubicBezTo>
                    <a:cubicBezTo>
                      <a:pt x="240" y="223"/>
                      <a:pt x="237" y="222"/>
                      <a:pt x="237" y="222"/>
                    </a:cubicBezTo>
                    <a:cubicBezTo>
                      <a:pt x="190" y="364"/>
                      <a:pt x="160" y="569"/>
                      <a:pt x="116" y="687"/>
                    </a:cubicBezTo>
                    <a:cubicBezTo>
                      <a:pt x="116" y="687"/>
                      <a:pt x="146" y="695"/>
                      <a:pt x="179" y="701"/>
                    </a:cubicBezTo>
                    <a:cubicBezTo>
                      <a:pt x="182" y="706"/>
                      <a:pt x="185" y="710"/>
                      <a:pt x="189" y="714"/>
                    </a:cubicBezTo>
                    <a:cubicBezTo>
                      <a:pt x="159" y="718"/>
                      <a:pt x="134" y="727"/>
                      <a:pt x="103" y="744"/>
                    </a:cubicBezTo>
                    <a:cubicBezTo>
                      <a:pt x="113" y="670"/>
                      <a:pt x="90" y="259"/>
                      <a:pt x="15" y="259"/>
                    </a:cubicBezTo>
                    <a:cubicBezTo>
                      <a:pt x="6" y="259"/>
                      <a:pt x="0" y="270"/>
                      <a:pt x="2" y="280"/>
                    </a:cubicBezTo>
                    <a:cubicBezTo>
                      <a:pt x="65" y="768"/>
                      <a:pt x="65" y="768"/>
                      <a:pt x="65" y="768"/>
                    </a:cubicBezTo>
                    <a:cubicBezTo>
                      <a:pt x="65" y="774"/>
                      <a:pt x="69" y="780"/>
                      <a:pt x="74" y="782"/>
                    </a:cubicBezTo>
                    <a:cubicBezTo>
                      <a:pt x="74" y="783"/>
                      <a:pt x="74" y="783"/>
                      <a:pt x="74" y="783"/>
                    </a:cubicBezTo>
                    <a:cubicBezTo>
                      <a:pt x="74" y="795"/>
                      <a:pt x="82" y="804"/>
                      <a:pt x="91" y="804"/>
                    </a:cubicBezTo>
                    <a:cubicBezTo>
                      <a:pt x="155" y="804"/>
                      <a:pt x="155" y="804"/>
                      <a:pt x="155" y="804"/>
                    </a:cubicBezTo>
                    <a:cubicBezTo>
                      <a:pt x="158" y="807"/>
                      <a:pt x="168" y="810"/>
                      <a:pt x="182" y="813"/>
                    </a:cubicBezTo>
                    <a:cubicBezTo>
                      <a:pt x="182" y="816"/>
                      <a:pt x="182" y="816"/>
                      <a:pt x="182" y="816"/>
                    </a:cubicBezTo>
                    <a:cubicBezTo>
                      <a:pt x="172" y="825"/>
                      <a:pt x="172" y="825"/>
                      <a:pt x="172" y="825"/>
                    </a:cubicBezTo>
                    <a:cubicBezTo>
                      <a:pt x="170" y="823"/>
                      <a:pt x="168" y="822"/>
                      <a:pt x="165" y="822"/>
                    </a:cubicBezTo>
                    <a:cubicBezTo>
                      <a:pt x="164" y="822"/>
                      <a:pt x="162" y="823"/>
                      <a:pt x="160" y="824"/>
                    </a:cubicBezTo>
                    <a:cubicBezTo>
                      <a:pt x="145" y="838"/>
                      <a:pt x="145" y="838"/>
                      <a:pt x="145" y="838"/>
                    </a:cubicBezTo>
                    <a:cubicBezTo>
                      <a:pt x="141" y="841"/>
                      <a:pt x="140" y="848"/>
                      <a:pt x="143" y="853"/>
                    </a:cubicBezTo>
                    <a:cubicBezTo>
                      <a:pt x="143" y="853"/>
                      <a:pt x="143" y="853"/>
                      <a:pt x="143" y="853"/>
                    </a:cubicBezTo>
                    <a:cubicBezTo>
                      <a:pt x="145" y="856"/>
                      <a:pt x="148" y="857"/>
                      <a:pt x="151" y="857"/>
                    </a:cubicBezTo>
                    <a:cubicBezTo>
                      <a:pt x="152" y="857"/>
                      <a:pt x="154" y="856"/>
                      <a:pt x="156" y="855"/>
                    </a:cubicBezTo>
                    <a:cubicBezTo>
                      <a:pt x="171" y="841"/>
                      <a:pt x="171" y="841"/>
                      <a:pt x="171" y="841"/>
                    </a:cubicBezTo>
                    <a:cubicBezTo>
                      <a:pt x="174" y="838"/>
                      <a:pt x="175" y="833"/>
                      <a:pt x="174" y="828"/>
                    </a:cubicBezTo>
                    <a:cubicBezTo>
                      <a:pt x="185" y="819"/>
                      <a:pt x="185" y="819"/>
                      <a:pt x="185" y="819"/>
                    </a:cubicBezTo>
                    <a:cubicBezTo>
                      <a:pt x="185" y="818"/>
                      <a:pt x="185" y="818"/>
                      <a:pt x="185" y="818"/>
                    </a:cubicBezTo>
                    <a:cubicBezTo>
                      <a:pt x="185" y="817"/>
                      <a:pt x="185" y="817"/>
                      <a:pt x="185" y="817"/>
                    </a:cubicBezTo>
                    <a:cubicBezTo>
                      <a:pt x="186" y="813"/>
                      <a:pt x="186" y="813"/>
                      <a:pt x="186" y="813"/>
                    </a:cubicBezTo>
                    <a:cubicBezTo>
                      <a:pt x="198" y="815"/>
                      <a:pt x="212" y="816"/>
                      <a:pt x="229" y="817"/>
                    </a:cubicBezTo>
                    <a:cubicBezTo>
                      <a:pt x="229" y="891"/>
                      <a:pt x="229" y="891"/>
                      <a:pt x="229" y="891"/>
                    </a:cubicBezTo>
                    <a:cubicBezTo>
                      <a:pt x="221" y="891"/>
                      <a:pt x="221" y="891"/>
                      <a:pt x="221" y="891"/>
                    </a:cubicBezTo>
                    <a:cubicBezTo>
                      <a:pt x="221" y="999"/>
                      <a:pt x="221" y="999"/>
                      <a:pt x="221" y="999"/>
                    </a:cubicBezTo>
                    <a:cubicBezTo>
                      <a:pt x="130" y="1018"/>
                      <a:pt x="130" y="1018"/>
                      <a:pt x="130" y="1018"/>
                    </a:cubicBezTo>
                    <a:cubicBezTo>
                      <a:pt x="123" y="1019"/>
                      <a:pt x="118" y="1024"/>
                      <a:pt x="118" y="1032"/>
                    </a:cubicBezTo>
                    <a:cubicBezTo>
                      <a:pt x="118" y="1032"/>
                      <a:pt x="118" y="1032"/>
                      <a:pt x="118" y="1032"/>
                    </a:cubicBezTo>
                    <a:cubicBezTo>
                      <a:pt x="118" y="1033"/>
                      <a:pt x="118" y="1033"/>
                      <a:pt x="118" y="1033"/>
                    </a:cubicBezTo>
                    <a:cubicBezTo>
                      <a:pt x="115" y="1036"/>
                      <a:pt x="113" y="1041"/>
                      <a:pt x="113" y="1046"/>
                    </a:cubicBezTo>
                    <a:cubicBezTo>
                      <a:pt x="113" y="1049"/>
                      <a:pt x="114" y="1052"/>
                      <a:pt x="115" y="1055"/>
                    </a:cubicBezTo>
                    <a:cubicBezTo>
                      <a:pt x="124" y="1054"/>
                      <a:pt x="133" y="1054"/>
                      <a:pt x="142" y="1054"/>
                    </a:cubicBezTo>
                    <a:cubicBezTo>
                      <a:pt x="143" y="1052"/>
                      <a:pt x="144" y="1049"/>
                      <a:pt x="144" y="1046"/>
                    </a:cubicBezTo>
                    <a:cubicBezTo>
                      <a:pt x="144" y="1045"/>
                      <a:pt x="144" y="1044"/>
                      <a:pt x="143" y="1043"/>
                    </a:cubicBezTo>
                    <a:cubicBezTo>
                      <a:pt x="230" y="1025"/>
                      <a:pt x="230" y="1025"/>
                      <a:pt x="230" y="1025"/>
                    </a:cubicBezTo>
                    <a:cubicBezTo>
                      <a:pt x="230" y="1025"/>
                      <a:pt x="230" y="1025"/>
                      <a:pt x="230" y="1025"/>
                    </a:cubicBezTo>
                    <a:cubicBezTo>
                      <a:pt x="231" y="1032"/>
                      <a:pt x="231" y="1032"/>
                      <a:pt x="231" y="1032"/>
                    </a:cubicBezTo>
                    <a:cubicBezTo>
                      <a:pt x="227" y="1036"/>
                      <a:pt x="225" y="1041"/>
                      <a:pt x="225" y="1046"/>
                    </a:cubicBezTo>
                    <a:cubicBezTo>
                      <a:pt x="225" y="1048"/>
                      <a:pt x="226" y="1050"/>
                      <a:pt x="226" y="1052"/>
                    </a:cubicBezTo>
                    <a:cubicBezTo>
                      <a:pt x="236" y="1051"/>
                      <a:pt x="245" y="1051"/>
                      <a:pt x="256" y="1051"/>
                    </a:cubicBezTo>
                    <a:cubicBezTo>
                      <a:pt x="256" y="1049"/>
                      <a:pt x="256" y="1048"/>
                      <a:pt x="256" y="1046"/>
                    </a:cubicBezTo>
                    <a:cubicBezTo>
                      <a:pt x="256" y="1041"/>
                      <a:pt x="254" y="1036"/>
                      <a:pt x="251" y="1033"/>
                    </a:cubicBezTo>
                    <a:cubicBezTo>
                      <a:pt x="252" y="1025"/>
                      <a:pt x="252" y="1025"/>
                      <a:pt x="252" y="1025"/>
                    </a:cubicBezTo>
                    <a:cubicBezTo>
                      <a:pt x="253" y="1025"/>
                      <a:pt x="253" y="1025"/>
                      <a:pt x="253" y="1025"/>
                    </a:cubicBezTo>
                    <a:cubicBezTo>
                      <a:pt x="338" y="1042"/>
                      <a:pt x="338" y="1042"/>
                      <a:pt x="338" y="1042"/>
                    </a:cubicBezTo>
                    <a:cubicBezTo>
                      <a:pt x="337" y="1044"/>
                      <a:pt x="337" y="1045"/>
                      <a:pt x="337" y="1046"/>
                    </a:cubicBezTo>
                    <a:cubicBezTo>
                      <a:pt x="337" y="1047"/>
                      <a:pt x="337" y="1048"/>
                      <a:pt x="338" y="1049"/>
                    </a:cubicBezTo>
                    <a:cubicBezTo>
                      <a:pt x="348" y="1049"/>
                      <a:pt x="358" y="1049"/>
                      <a:pt x="368" y="1049"/>
                    </a:cubicBezTo>
                    <a:cubicBezTo>
                      <a:pt x="368" y="1048"/>
                      <a:pt x="368" y="1047"/>
                      <a:pt x="368" y="1046"/>
                    </a:cubicBezTo>
                    <a:cubicBezTo>
                      <a:pt x="368" y="1041"/>
                      <a:pt x="367" y="1037"/>
                      <a:pt x="364" y="1034"/>
                    </a:cubicBezTo>
                    <a:cubicBezTo>
                      <a:pt x="364" y="1033"/>
                      <a:pt x="364" y="1032"/>
                      <a:pt x="364" y="1032"/>
                    </a:cubicBezTo>
                    <a:cubicBezTo>
                      <a:pt x="364" y="1032"/>
                      <a:pt x="364" y="1032"/>
                      <a:pt x="364" y="1032"/>
                    </a:cubicBezTo>
                    <a:cubicBezTo>
                      <a:pt x="364" y="1024"/>
                      <a:pt x="359" y="1019"/>
                      <a:pt x="353" y="1018"/>
                    </a:cubicBezTo>
                    <a:cubicBezTo>
                      <a:pt x="261" y="999"/>
                      <a:pt x="261" y="999"/>
                      <a:pt x="261" y="999"/>
                    </a:cubicBezTo>
                    <a:cubicBezTo>
                      <a:pt x="261" y="891"/>
                      <a:pt x="261" y="891"/>
                      <a:pt x="261" y="891"/>
                    </a:cubicBezTo>
                    <a:cubicBezTo>
                      <a:pt x="254" y="891"/>
                      <a:pt x="254" y="891"/>
                      <a:pt x="254" y="891"/>
                    </a:cubicBezTo>
                    <a:cubicBezTo>
                      <a:pt x="254" y="817"/>
                      <a:pt x="254" y="817"/>
                      <a:pt x="254" y="817"/>
                    </a:cubicBezTo>
                    <a:cubicBezTo>
                      <a:pt x="291" y="816"/>
                      <a:pt x="321" y="811"/>
                      <a:pt x="327" y="804"/>
                    </a:cubicBezTo>
                    <a:cubicBezTo>
                      <a:pt x="391" y="804"/>
                      <a:pt x="391" y="804"/>
                      <a:pt x="391" y="804"/>
                    </a:cubicBezTo>
                    <a:cubicBezTo>
                      <a:pt x="401" y="804"/>
                      <a:pt x="408" y="795"/>
                      <a:pt x="408" y="783"/>
                    </a:cubicBezTo>
                    <a:cubicBezTo>
                      <a:pt x="408" y="783"/>
                      <a:pt x="408" y="783"/>
                      <a:pt x="408" y="783"/>
                    </a:cubicBezTo>
                    <a:cubicBezTo>
                      <a:pt x="410" y="781"/>
                      <a:pt x="412" y="779"/>
                      <a:pt x="413" y="777"/>
                    </a:cubicBezTo>
                    <a:cubicBezTo>
                      <a:pt x="421" y="1035"/>
                      <a:pt x="421" y="1035"/>
                      <a:pt x="421" y="1035"/>
                    </a:cubicBezTo>
                    <a:cubicBezTo>
                      <a:pt x="429" y="1035"/>
                      <a:pt x="429" y="1035"/>
                      <a:pt x="429" y="1035"/>
                    </a:cubicBezTo>
                    <a:cubicBezTo>
                      <a:pt x="429" y="1023"/>
                      <a:pt x="429" y="1011"/>
                      <a:pt x="429" y="1010"/>
                    </a:cubicBezTo>
                    <a:cubicBezTo>
                      <a:pt x="429" y="1010"/>
                      <a:pt x="500" y="1001"/>
                      <a:pt x="509" y="1001"/>
                    </a:cubicBezTo>
                    <a:cubicBezTo>
                      <a:pt x="510" y="1001"/>
                      <a:pt x="511" y="1001"/>
                      <a:pt x="511" y="1001"/>
                    </a:cubicBezTo>
                    <a:cubicBezTo>
                      <a:pt x="514" y="1019"/>
                      <a:pt x="544" y="1032"/>
                      <a:pt x="609" y="1035"/>
                    </a:cubicBezTo>
                    <a:cubicBezTo>
                      <a:pt x="618" y="1035"/>
                      <a:pt x="614" y="1043"/>
                      <a:pt x="614" y="1043"/>
                    </a:cubicBezTo>
                    <a:cubicBezTo>
                      <a:pt x="615" y="1045"/>
                      <a:pt x="615" y="1045"/>
                      <a:pt x="615" y="1045"/>
                    </a:cubicBezTo>
                    <a:cubicBezTo>
                      <a:pt x="723" y="1044"/>
                      <a:pt x="841" y="1043"/>
                      <a:pt x="967" y="1042"/>
                    </a:cubicBezTo>
                    <a:cubicBezTo>
                      <a:pt x="966" y="1042"/>
                      <a:pt x="966" y="1042"/>
                      <a:pt x="966" y="1041"/>
                    </a:cubicBezTo>
                    <a:cubicBezTo>
                      <a:pt x="959" y="1033"/>
                      <a:pt x="968" y="1015"/>
                      <a:pt x="968" y="1015"/>
                    </a:cubicBezTo>
                    <a:cubicBezTo>
                      <a:pt x="981" y="1015"/>
                      <a:pt x="980" y="1031"/>
                      <a:pt x="990" y="1031"/>
                    </a:cubicBezTo>
                    <a:cubicBezTo>
                      <a:pt x="990" y="1031"/>
                      <a:pt x="991" y="1031"/>
                      <a:pt x="992" y="1031"/>
                    </a:cubicBezTo>
                    <a:cubicBezTo>
                      <a:pt x="998" y="1028"/>
                      <a:pt x="995" y="1015"/>
                      <a:pt x="995" y="1015"/>
                    </a:cubicBezTo>
                    <a:cubicBezTo>
                      <a:pt x="995" y="1015"/>
                      <a:pt x="995" y="1015"/>
                      <a:pt x="995" y="1015"/>
                    </a:cubicBezTo>
                    <a:cubicBezTo>
                      <a:pt x="997" y="1016"/>
                      <a:pt x="998" y="1018"/>
                      <a:pt x="1000" y="1020"/>
                    </a:cubicBezTo>
                    <a:cubicBezTo>
                      <a:pt x="1001" y="1017"/>
                      <a:pt x="1002" y="1015"/>
                      <a:pt x="1002" y="1015"/>
                    </a:cubicBezTo>
                    <a:cubicBezTo>
                      <a:pt x="1015" y="1015"/>
                      <a:pt x="1017" y="1031"/>
                      <a:pt x="1026" y="1031"/>
                    </a:cubicBezTo>
                    <a:cubicBezTo>
                      <a:pt x="1027" y="1031"/>
                      <a:pt x="1027" y="1031"/>
                      <a:pt x="1028" y="1031"/>
                    </a:cubicBezTo>
                    <a:cubicBezTo>
                      <a:pt x="1035" y="1028"/>
                      <a:pt x="1032" y="1016"/>
                      <a:pt x="1032" y="1016"/>
                    </a:cubicBezTo>
                    <a:cubicBezTo>
                      <a:pt x="1032" y="1016"/>
                      <a:pt x="1032" y="1016"/>
                      <a:pt x="1032" y="1016"/>
                    </a:cubicBezTo>
                    <a:cubicBezTo>
                      <a:pt x="1037" y="1023"/>
                      <a:pt x="1045" y="1033"/>
                      <a:pt x="1057" y="1042"/>
                    </a:cubicBezTo>
                    <a:cubicBezTo>
                      <a:pt x="1172" y="1041"/>
                      <a:pt x="1294" y="1041"/>
                      <a:pt x="1419" y="1041"/>
                    </a:cubicBezTo>
                    <a:cubicBezTo>
                      <a:pt x="1574" y="1041"/>
                      <a:pt x="1724" y="1042"/>
                      <a:pt x="1864" y="1042"/>
                    </a:cubicBezTo>
                    <a:cubicBezTo>
                      <a:pt x="1865" y="1031"/>
                      <a:pt x="1865" y="1020"/>
                      <a:pt x="1865" y="1019"/>
                    </a:cubicBezTo>
                    <a:cubicBezTo>
                      <a:pt x="1865" y="1019"/>
                      <a:pt x="1924" y="1011"/>
                      <a:pt x="1932" y="1011"/>
                    </a:cubicBezTo>
                    <a:cubicBezTo>
                      <a:pt x="1932" y="1011"/>
                      <a:pt x="1933" y="1011"/>
                      <a:pt x="1933" y="1012"/>
                    </a:cubicBezTo>
                    <a:cubicBezTo>
                      <a:pt x="1935" y="1022"/>
                      <a:pt x="1947" y="1030"/>
                      <a:pt x="1972" y="1035"/>
                    </a:cubicBezTo>
                    <a:cubicBezTo>
                      <a:pt x="1972" y="801"/>
                      <a:pt x="1972" y="801"/>
                      <a:pt x="1972" y="801"/>
                    </a:cubicBezTo>
                    <a:cubicBezTo>
                      <a:pt x="2005" y="1038"/>
                      <a:pt x="2005" y="1038"/>
                      <a:pt x="2005" y="1038"/>
                    </a:cubicBezTo>
                    <a:cubicBezTo>
                      <a:pt x="2012" y="1036"/>
                      <a:pt x="2012" y="1036"/>
                      <a:pt x="2012" y="1036"/>
                    </a:cubicBezTo>
                    <a:cubicBezTo>
                      <a:pt x="2012" y="1028"/>
                      <a:pt x="2013" y="1020"/>
                      <a:pt x="2012" y="1019"/>
                    </a:cubicBezTo>
                    <a:cubicBezTo>
                      <a:pt x="2012" y="1019"/>
                      <a:pt x="2071" y="1011"/>
                      <a:pt x="2079" y="1011"/>
                    </a:cubicBezTo>
                    <a:cubicBezTo>
                      <a:pt x="2080" y="1011"/>
                      <a:pt x="2080" y="1011"/>
                      <a:pt x="2080" y="1012"/>
                    </a:cubicBezTo>
                    <a:cubicBezTo>
                      <a:pt x="2081" y="1013"/>
                      <a:pt x="2081" y="1015"/>
                      <a:pt x="2082" y="1017"/>
                    </a:cubicBezTo>
                    <a:cubicBezTo>
                      <a:pt x="2089" y="1015"/>
                      <a:pt x="2089" y="1015"/>
                      <a:pt x="2089" y="1015"/>
                    </a:cubicBezTo>
                    <a:cubicBezTo>
                      <a:pt x="2062" y="926"/>
                      <a:pt x="2039" y="714"/>
                      <a:pt x="2009" y="687"/>
                    </a:cubicBezTo>
                    <a:cubicBezTo>
                      <a:pt x="1972" y="675"/>
                      <a:pt x="1972" y="675"/>
                      <a:pt x="1972" y="675"/>
                    </a:cubicBezTo>
                    <a:cubicBezTo>
                      <a:pt x="1972" y="561"/>
                      <a:pt x="1972" y="561"/>
                      <a:pt x="1972" y="561"/>
                    </a:cubicBezTo>
                    <a:cubicBezTo>
                      <a:pt x="1972" y="557"/>
                      <a:pt x="1972" y="557"/>
                      <a:pt x="1972" y="557"/>
                    </a:cubicBezTo>
                    <a:cubicBezTo>
                      <a:pt x="1972" y="545"/>
                      <a:pt x="1972" y="545"/>
                      <a:pt x="1972" y="545"/>
                    </a:cubicBezTo>
                    <a:cubicBezTo>
                      <a:pt x="2102" y="545"/>
                      <a:pt x="2102" y="545"/>
                      <a:pt x="2102" y="545"/>
                    </a:cubicBezTo>
                    <a:cubicBezTo>
                      <a:pt x="2102" y="520"/>
                      <a:pt x="2102" y="520"/>
                      <a:pt x="2102" y="520"/>
                    </a:cubicBezTo>
                    <a:cubicBezTo>
                      <a:pt x="2102" y="496"/>
                      <a:pt x="2102" y="496"/>
                      <a:pt x="2102" y="496"/>
                    </a:cubicBezTo>
                    <a:cubicBezTo>
                      <a:pt x="2042" y="496"/>
                      <a:pt x="2042" y="496"/>
                      <a:pt x="2042" y="496"/>
                    </a:cubicBezTo>
                    <a:cubicBezTo>
                      <a:pt x="2046" y="496"/>
                      <a:pt x="2050" y="492"/>
                      <a:pt x="2050" y="487"/>
                    </a:cubicBezTo>
                    <a:cubicBezTo>
                      <a:pt x="2050" y="487"/>
                      <a:pt x="2050" y="487"/>
                      <a:pt x="2050" y="487"/>
                    </a:cubicBezTo>
                    <a:cubicBezTo>
                      <a:pt x="2050" y="487"/>
                      <a:pt x="2050" y="487"/>
                      <a:pt x="2050" y="487"/>
                    </a:cubicBezTo>
                    <a:cubicBezTo>
                      <a:pt x="2050" y="480"/>
                      <a:pt x="2050" y="480"/>
                      <a:pt x="2050" y="480"/>
                    </a:cubicBezTo>
                    <a:cubicBezTo>
                      <a:pt x="2050" y="479"/>
                      <a:pt x="2049" y="478"/>
                      <a:pt x="2048" y="478"/>
                    </a:cubicBezTo>
                    <a:cubicBezTo>
                      <a:pt x="2042" y="478"/>
                      <a:pt x="2042" y="478"/>
                      <a:pt x="2042" y="478"/>
                    </a:cubicBezTo>
                    <a:cubicBezTo>
                      <a:pt x="2018" y="478"/>
                      <a:pt x="2018" y="478"/>
                      <a:pt x="2018" y="478"/>
                    </a:cubicBezTo>
                    <a:cubicBezTo>
                      <a:pt x="2019" y="476"/>
                      <a:pt x="2019" y="474"/>
                      <a:pt x="2019" y="471"/>
                    </a:cubicBezTo>
                    <a:cubicBezTo>
                      <a:pt x="2019" y="334"/>
                      <a:pt x="2019" y="334"/>
                      <a:pt x="2019" y="334"/>
                    </a:cubicBezTo>
                    <a:cubicBezTo>
                      <a:pt x="2019" y="328"/>
                      <a:pt x="2014" y="322"/>
                      <a:pt x="2009" y="322"/>
                    </a:cubicBezTo>
                    <a:cubicBezTo>
                      <a:pt x="1840" y="322"/>
                      <a:pt x="1840" y="322"/>
                      <a:pt x="1840" y="322"/>
                    </a:cubicBezTo>
                    <a:cubicBezTo>
                      <a:pt x="1835" y="322"/>
                      <a:pt x="1830" y="328"/>
                      <a:pt x="1830" y="334"/>
                    </a:cubicBezTo>
                    <a:cubicBezTo>
                      <a:pt x="1830" y="365"/>
                      <a:pt x="1830" y="365"/>
                      <a:pt x="1830" y="365"/>
                    </a:cubicBezTo>
                    <a:cubicBezTo>
                      <a:pt x="1813" y="337"/>
                      <a:pt x="1801" y="313"/>
                      <a:pt x="1801" y="313"/>
                    </a:cubicBezTo>
                    <a:cubicBezTo>
                      <a:pt x="1799" y="310"/>
                      <a:pt x="1796" y="309"/>
                      <a:pt x="1793" y="308"/>
                    </a:cubicBezTo>
                    <a:cubicBezTo>
                      <a:pt x="1793" y="308"/>
                      <a:pt x="1793" y="308"/>
                      <a:pt x="1793" y="308"/>
                    </a:cubicBezTo>
                    <a:cubicBezTo>
                      <a:pt x="1793" y="308"/>
                      <a:pt x="1793" y="308"/>
                      <a:pt x="1793" y="308"/>
                    </a:cubicBezTo>
                    <a:cubicBezTo>
                      <a:pt x="1791" y="307"/>
                      <a:pt x="1789" y="307"/>
                      <a:pt x="1788" y="307"/>
                    </a:cubicBezTo>
                    <a:cubicBezTo>
                      <a:pt x="1784" y="307"/>
                      <a:pt x="1781" y="308"/>
                      <a:pt x="1777" y="309"/>
                    </a:cubicBezTo>
                    <a:cubicBezTo>
                      <a:pt x="1777" y="309"/>
                      <a:pt x="1777" y="309"/>
                      <a:pt x="1777" y="309"/>
                    </a:cubicBezTo>
                    <a:cubicBezTo>
                      <a:pt x="1777" y="309"/>
                      <a:pt x="1777" y="309"/>
                      <a:pt x="1777" y="309"/>
                    </a:cubicBezTo>
                    <a:cubicBezTo>
                      <a:pt x="1791" y="301"/>
                      <a:pt x="1805" y="299"/>
                      <a:pt x="1813" y="286"/>
                    </a:cubicBezTo>
                    <a:cubicBezTo>
                      <a:pt x="1823" y="270"/>
                      <a:pt x="1825" y="242"/>
                      <a:pt x="1822" y="221"/>
                    </a:cubicBezTo>
                    <a:cubicBezTo>
                      <a:pt x="1828" y="217"/>
                      <a:pt x="1836" y="211"/>
                      <a:pt x="1835" y="206"/>
                    </a:cubicBezTo>
                    <a:cubicBezTo>
                      <a:pt x="1833" y="196"/>
                      <a:pt x="1824" y="187"/>
                      <a:pt x="1809" y="167"/>
                    </a:cubicBezTo>
                    <a:cubicBezTo>
                      <a:pt x="1809" y="165"/>
                      <a:pt x="1809" y="160"/>
                      <a:pt x="1809" y="154"/>
                    </a:cubicBezTo>
                    <a:cubicBezTo>
                      <a:pt x="1810" y="154"/>
                      <a:pt x="1810" y="154"/>
                      <a:pt x="1810" y="154"/>
                    </a:cubicBezTo>
                    <a:cubicBezTo>
                      <a:pt x="1811" y="151"/>
                      <a:pt x="1810" y="150"/>
                      <a:pt x="1810" y="148"/>
                    </a:cubicBezTo>
                    <a:cubicBezTo>
                      <a:pt x="1810" y="141"/>
                      <a:pt x="1810" y="134"/>
                      <a:pt x="1809" y="129"/>
                    </a:cubicBezTo>
                    <a:cubicBezTo>
                      <a:pt x="1809" y="129"/>
                      <a:pt x="1809" y="129"/>
                      <a:pt x="1809" y="129"/>
                    </a:cubicBezTo>
                    <a:cubicBezTo>
                      <a:pt x="1816" y="140"/>
                      <a:pt x="1814" y="159"/>
                      <a:pt x="1814" y="161"/>
                    </a:cubicBezTo>
                    <a:cubicBezTo>
                      <a:pt x="1813" y="161"/>
                      <a:pt x="1813" y="161"/>
                      <a:pt x="1813" y="161"/>
                    </a:cubicBezTo>
                    <a:cubicBezTo>
                      <a:pt x="1814" y="161"/>
                      <a:pt x="1824" y="140"/>
                      <a:pt x="1825" y="127"/>
                    </a:cubicBezTo>
                    <a:cubicBezTo>
                      <a:pt x="1829" y="69"/>
                      <a:pt x="1785" y="43"/>
                      <a:pt x="1741" y="43"/>
                    </a:cubicBezTo>
                    <a:cubicBezTo>
                      <a:pt x="1718" y="43"/>
                      <a:pt x="1694" y="50"/>
                      <a:pt x="1677" y="64"/>
                    </a:cubicBezTo>
                    <a:cubicBezTo>
                      <a:pt x="1657" y="81"/>
                      <a:pt x="1648" y="96"/>
                      <a:pt x="1648" y="96"/>
                    </a:cubicBezTo>
                    <a:cubicBezTo>
                      <a:pt x="1648" y="96"/>
                      <a:pt x="1634" y="104"/>
                      <a:pt x="1628" y="127"/>
                    </a:cubicBezTo>
                    <a:cubicBezTo>
                      <a:pt x="1621" y="149"/>
                      <a:pt x="1625" y="204"/>
                      <a:pt x="1636" y="229"/>
                    </a:cubicBezTo>
                    <a:cubicBezTo>
                      <a:pt x="1646" y="250"/>
                      <a:pt x="1667" y="293"/>
                      <a:pt x="1678" y="308"/>
                    </a:cubicBezTo>
                    <a:cubicBezTo>
                      <a:pt x="1675" y="308"/>
                      <a:pt x="1672" y="309"/>
                      <a:pt x="1671" y="310"/>
                    </a:cubicBezTo>
                    <a:cubicBezTo>
                      <a:pt x="1671" y="310"/>
                      <a:pt x="1671" y="310"/>
                      <a:pt x="1671" y="310"/>
                    </a:cubicBezTo>
                    <a:cubicBezTo>
                      <a:pt x="1643" y="276"/>
                      <a:pt x="1603" y="255"/>
                      <a:pt x="1548" y="255"/>
                    </a:cubicBezTo>
                    <a:cubicBezTo>
                      <a:pt x="1536" y="255"/>
                      <a:pt x="1522" y="256"/>
                      <a:pt x="1508" y="259"/>
                    </a:cubicBezTo>
                    <a:cubicBezTo>
                      <a:pt x="1507" y="259"/>
                      <a:pt x="1506" y="259"/>
                      <a:pt x="1505" y="259"/>
                    </a:cubicBezTo>
                    <a:cubicBezTo>
                      <a:pt x="1504" y="260"/>
                      <a:pt x="1504" y="260"/>
                      <a:pt x="1504" y="260"/>
                    </a:cubicBezTo>
                    <a:cubicBezTo>
                      <a:pt x="1504" y="260"/>
                      <a:pt x="1503" y="260"/>
                      <a:pt x="1503" y="261"/>
                    </a:cubicBezTo>
                    <a:cubicBezTo>
                      <a:pt x="1502" y="262"/>
                      <a:pt x="1502" y="262"/>
                      <a:pt x="1502" y="262"/>
                    </a:cubicBezTo>
                    <a:cubicBezTo>
                      <a:pt x="1501" y="262"/>
                      <a:pt x="1501" y="262"/>
                      <a:pt x="1500" y="263"/>
                    </a:cubicBezTo>
                    <a:cubicBezTo>
                      <a:pt x="1500" y="264"/>
                      <a:pt x="1500" y="264"/>
                      <a:pt x="1500" y="264"/>
                    </a:cubicBezTo>
                    <a:cubicBezTo>
                      <a:pt x="1499" y="264"/>
                      <a:pt x="1499" y="265"/>
                      <a:pt x="1498" y="265"/>
                    </a:cubicBezTo>
                    <a:cubicBezTo>
                      <a:pt x="1498" y="266"/>
                      <a:pt x="1498" y="266"/>
                      <a:pt x="1498" y="266"/>
                    </a:cubicBezTo>
                    <a:cubicBezTo>
                      <a:pt x="1497" y="267"/>
                      <a:pt x="1497" y="268"/>
                      <a:pt x="1496" y="269"/>
                    </a:cubicBezTo>
                    <a:cubicBezTo>
                      <a:pt x="1496" y="269"/>
                      <a:pt x="1496" y="269"/>
                      <a:pt x="1496" y="269"/>
                    </a:cubicBezTo>
                    <a:cubicBezTo>
                      <a:pt x="1496" y="270"/>
                      <a:pt x="1496" y="271"/>
                      <a:pt x="1495" y="272"/>
                    </a:cubicBezTo>
                    <a:cubicBezTo>
                      <a:pt x="1495" y="274"/>
                      <a:pt x="1495" y="274"/>
                      <a:pt x="1495" y="274"/>
                    </a:cubicBezTo>
                    <a:cubicBezTo>
                      <a:pt x="1495" y="274"/>
                      <a:pt x="1495" y="275"/>
                      <a:pt x="1495" y="275"/>
                    </a:cubicBezTo>
                    <a:cubicBezTo>
                      <a:pt x="1495" y="275"/>
                      <a:pt x="1495" y="275"/>
                      <a:pt x="1495" y="275"/>
                    </a:cubicBezTo>
                    <a:cubicBezTo>
                      <a:pt x="1495" y="277"/>
                      <a:pt x="1495" y="279"/>
                      <a:pt x="1495" y="280"/>
                    </a:cubicBezTo>
                    <a:cubicBezTo>
                      <a:pt x="1515" y="434"/>
                      <a:pt x="1515" y="434"/>
                      <a:pt x="1515" y="434"/>
                    </a:cubicBezTo>
                    <a:cubicBezTo>
                      <a:pt x="1503" y="417"/>
                      <a:pt x="1491" y="401"/>
                      <a:pt x="1482" y="389"/>
                    </a:cubicBezTo>
                    <a:cubicBezTo>
                      <a:pt x="1484" y="385"/>
                      <a:pt x="1484" y="385"/>
                      <a:pt x="1484" y="385"/>
                    </a:cubicBezTo>
                    <a:cubicBezTo>
                      <a:pt x="1478" y="275"/>
                      <a:pt x="1478" y="275"/>
                      <a:pt x="1478" y="275"/>
                    </a:cubicBezTo>
                    <a:cubicBezTo>
                      <a:pt x="1437" y="332"/>
                      <a:pt x="1437" y="332"/>
                      <a:pt x="1437" y="332"/>
                    </a:cubicBezTo>
                    <a:cubicBezTo>
                      <a:pt x="1433" y="328"/>
                      <a:pt x="1433" y="328"/>
                      <a:pt x="1433" y="328"/>
                    </a:cubicBezTo>
                    <a:cubicBezTo>
                      <a:pt x="1430" y="328"/>
                      <a:pt x="1415" y="324"/>
                      <a:pt x="1401" y="320"/>
                    </a:cubicBezTo>
                    <a:cubicBezTo>
                      <a:pt x="1397" y="306"/>
                      <a:pt x="1394" y="295"/>
                      <a:pt x="1391" y="288"/>
                    </a:cubicBezTo>
                    <a:cubicBezTo>
                      <a:pt x="1388" y="283"/>
                      <a:pt x="1385" y="278"/>
                      <a:pt x="1382" y="274"/>
                    </a:cubicBezTo>
                    <a:cubicBezTo>
                      <a:pt x="1389" y="262"/>
                      <a:pt x="1394" y="249"/>
                      <a:pt x="1396" y="234"/>
                    </a:cubicBezTo>
                    <a:cubicBezTo>
                      <a:pt x="1403" y="230"/>
                      <a:pt x="1410" y="224"/>
                      <a:pt x="1411" y="221"/>
                    </a:cubicBezTo>
                    <a:cubicBezTo>
                      <a:pt x="1411" y="219"/>
                      <a:pt x="1408" y="215"/>
                      <a:pt x="1403" y="211"/>
                    </a:cubicBezTo>
                    <a:cubicBezTo>
                      <a:pt x="1403" y="207"/>
                      <a:pt x="1403" y="202"/>
                      <a:pt x="1403" y="197"/>
                    </a:cubicBezTo>
                    <a:cubicBezTo>
                      <a:pt x="1401" y="178"/>
                      <a:pt x="1397" y="163"/>
                      <a:pt x="1393" y="163"/>
                    </a:cubicBezTo>
                    <a:cubicBezTo>
                      <a:pt x="1393" y="163"/>
                      <a:pt x="1393" y="163"/>
                      <a:pt x="1393" y="163"/>
                    </a:cubicBezTo>
                    <a:cubicBezTo>
                      <a:pt x="1392" y="163"/>
                      <a:pt x="1391" y="164"/>
                      <a:pt x="1391" y="165"/>
                    </a:cubicBezTo>
                    <a:cubicBezTo>
                      <a:pt x="1391" y="165"/>
                      <a:pt x="1391" y="165"/>
                      <a:pt x="1391" y="165"/>
                    </a:cubicBezTo>
                    <a:cubicBezTo>
                      <a:pt x="1391" y="165"/>
                      <a:pt x="1391" y="165"/>
                      <a:pt x="1391" y="165"/>
                    </a:cubicBezTo>
                    <a:cubicBezTo>
                      <a:pt x="1392" y="160"/>
                      <a:pt x="1390" y="156"/>
                      <a:pt x="1387" y="155"/>
                    </a:cubicBezTo>
                    <a:cubicBezTo>
                      <a:pt x="1383" y="146"/>
                      <a:pt x="1378" y="137"/>
                      <a:pt x="1372" y="129"/>
                    </a:cubicBezTo>
                    <a:cubicBezTo>
                      <a:pt x="1377" y="127"/>
                      <a:pt x="1381" y="119"/>
                      <a:pt x="1380" y="111"/>
                    </a:cubicBezTo>
                    <a:cubicBezTo>
                      <a:pt x="1380" y="109"/>
                      <a:pt x="1380" y="108"/>
                      <a:pt x="1380" y="106"/>
                    </a:cubicBezTo>
                    <a:cubicBezTo>
                      <a:pt x="1382" y="103"/>
                      <a:pt x="1383" y="98"/>
                      <a:pt x="1382" y="93"/>
                    </a:cubicBezTo>
                    <a:cubicBezTo>
                      <a:pt x="1382" y="83"/>
                      <a:pt x="1376" y="76"/>
                      <a:pt x="1370" y="76"/>
                    </a:cubicBezTo>
                    <a:cubicBezTo>
                      <a:pt x="1370" y="76"/>
                      <a:pt x="1370" y="76"/>
                      <a:pt x="1369" y="76"/>
                    </a:cubicBezTo>
                    <a:cubicBezTo>
                      <a:pt x="1367" y="77"/>
                      <a:pt x="1365" y="78"/>
                      <a:pt x="1363" y="80"/>
                    </a:cubicBezTo>
                    <a:cubicBezTo>
                      <a:pt x="1363" y="73"/>
                      <a:pt x="1357" y="68"/>
                      <a:pt x="1351" y="68"/>
                    </a:cubicBezTo>
                    <a:cubicBezTo>
                      <a:pt x="1351" y="68"/>
                      <a:pt x="1350" y="68"/>
                      <a:pt x="1350" y="68"/>
                    </a:cubicBezTo>
                    <a:cubicBezTo>
                      <a:pt x="1348" y="68"/>
                      <a:pt x="1347" y="69"/>
                      <a:pt x="1345" y="70"/>
                    </a:cubicBezTo>
                    <a:cubicBezTo>
                      <a:pt x="1343" y="66"/>
                      <a:pt x="1340" y="64"/>
                      <a:pt x="1336" y="64"/>
                    </a:cubicBezTo>
                    <a:cubicBezTo>
                      <a:pt x="1336" y="64"/>
                      <a:pt x="1335" y="64"/>
                      <a:pt x="1335" y="64"/>
                    </a:cubicBezTo>
                    <a:cubicBezTo>
                      <a:pt x="1332" y="65"/>
                      <a:pt x="1329" y="67"/>
                      <a:pt x="1328" y="69"/>
                    </a:cubicBezTo>
                    <a:cubicBezTo>
                      <a:pt x="1326" y="66"/>
                      <a:pt x="1324" y="65"/>
                      <a:pt x="1322" y="65"/>
                    </a:cubicBezTo>
                    <a:cubicBezTo>
                      <a:pt x="1321" y="65"/>
                      <a:pt x="1321" y="65"/>
                      <a:pt x="1321" y="65"/>
                    </a:cubicBezTo>
                    <a:cubicBezTo>
                      <a:pt x="1317" y="65"/>
                      <a:pt x="1314" y="69"/>
                      <a:pt x="1314" y="74"/>
                    </a:cubicBezTo>
                    <a:cubicBezTo>
                      <a:pt x="1314" y="74"/>
                      <a:pt x="1313" y="74"/>
                      <a:pt x="1313" y="74"/>
                    </a:cubicBezTo>
                    <a:cubicBezTo>
                      <a:pt x="1311" y="69"/>
                      <a:pt x="1307" y="65"/>
                      <a:pt x="1302" y="65"/>
                    </a:cubicBezTo>
                    <a:cubicBezTo>
                      <a:pt x="1302" y="65"/>
                      <a:pt x="1301" y="65"/>
                      <a:pt x="1301" y="65"/>
                    </a:cubicBezTo>
                    <a:cubicBezTo>
                      <a:pt x="1300" y="65"/>
                      <a:pt x="1299" y="65"/>
                      <a:pt x="1298" y="65"/>
                    </a:cubicBezTo>
                    <a:cubicBezTo>
                      <a:pt x="1297" y="62"/>
                      <a:pt x="1294" y="60"/>
                      <a:pt x="1291" y="60"/>
                    </a:cubicBezTo>
                    <a:cubicBezTo>
                      <a:pt x="1290" y="60"/>
                      <a:pt x="1290" y="60"/>
                      <a:pt x="1290" y="60"/>
                    </a:cubicBezTo>
                    <a:cubicBezTo>
                      <a:pt x="1285" y="61"/>
                      <a:pt x="1282" y="66"/>
                      <a:pt x="1282" y="71"/>
                    </a:cubicBezTo>
                    <a:cubicBezTo>
                      <a:pt x="1281" y="71"/>
                      <a:pt x="1279" y="71"/>
                      <a:pt x="1278" y="71"/>
                    </a:cubicBezTo>
                    <a:cubicBezTo>
                      <a:pt x="1278" y="71"/>
                      <a:pt x="1277" y="71"/>
                      <a:pt x="1277" y="71"/>
                    </a:cubicBezTo>
                    <a:cubicBezTo>
                      <a:pt x="1271" y="71"/>
                      <a:pt x="1266" y="78"/>
                      <a:pt x="1267" y="85"/>
                    </a:cubicBezTo>
                    <a:cubicBezTo>
                      <a:pt x="1267" y="86"/>
                      <a:pt x="1267" y="86"/>
                      <a:pt x="1267" y="87"/>
                    </a:cubicBezTo>
                    <a:cubicBezTo>
                      <a:pt x="1265" y="86"/>
                      <a:pt x="1263" y="86"/>
                      <a:pt x="1261" y="86"/>
                    </a:cubicBezTo>
                    <a:cubicBezTo>
                      <a:pt x="1261" y="86"/>
                      <a:pt x="1260" y="86"/>
                      <a:pt x="1260" y="86"/>
                    </a:cubicBezTo>
                    <a:cubicBezTo>
                      <a:pt x="1256" y="86"/>
                      <a:pt x="1253" y="88"/>
                      <a:pt x="1251" y="91"/>
                    </a:cubicBezTo>
                    <a:cubicBezTo>
                      <a:pt x="1250" y="91"/>
                      <a:pt x="1249" y="90"/>
                      <a:pt x="1248" y="90"/>
                    </a:cubicBezTo>
                    <a:cubicBezTo>
                      <a:pt x="1248" y="90"/>
                      <a:pt x="1247" y="90"/>
                      <a:pt x="1247" y="90"/>
                    </a:cubicBezTo>
                    <a:cubicBezTo>
                      <a:pt x="1242" y="91"/>
                      <a:pt x="1238" y="98"/>
                      <a:pt x="1239" y="105"/>
                    </a:cubicBezTo>
                    <a:cubicBezTo>
                      <a:pt x="1239" y="105"/>
                      <a:pt x="1239" y="105"/>
                      <a:pt x="1239" y="105"/>
                    </a:cubicBezTo>
                    <a:cubicBezTo>
                      <a:pt x="1238" y="105"/>
                      <a:pt x="1238" y="105"/>
                      <a:pt x="1238" y="105"/>
                    </a:cubicBezTo>
                    <a:cubicBezTo>
                      <a:pt x="1233" y="106"/>
                      <a:pt x="1230" y="111"/>
                      <a:pt x="1230" y="116"/>
                    </a:cubicBezTo>
                    <a:cubicBezTo>
                      <a:pt x="1231" y="118"/>
                      <a:pt x="1232" y="120"/>
                      <a:pt x="1233" y="122"/>
                    </a:cubicBezTo>
                    <a:cubicBezTo>
                      <a:pt x="1233" y="122"/>
                      <a:pt x="1233" y="122"/>
                      <a:pt x="1233" y="122"/>
                    </a:cubicBezTo>
                    <a:cubicBezTo>
                      <a:pt x="1231" y="120"/>
                      <a:pt x="1229" y="119"/>
                      <a:pt x="1227" y="119"/>
                    </a:cubicBezTo>
                    <a:cubicBezTo>
                      <a:pt x="1227" y="119"/>
                      <a:pt x="1226" y="119"/>
                      <a:pt x="1226" y="119"/>
                    </a:cubicBezTo>
                    <a:cubicBezTo>
                      <a:pt x="1220" y="120"/>
                      <a:pt x="1216" y="126"/>
                      <a:pt x="1217" y="134"/>
                    </a:cubicBezTo>
                    <a:cubicBezTo>
                      <a:pt x="1217" y="136"/>
                      <a:pt x="1218" y="139"/>
                      <a:pt x="1219" y="141"/>
                    </a:cubicBezTo>
                    <a:cubicBezTo>
                      <a:pt x="1218" y="140"/>
                      <a:pt x="1217" y="140"/>
                      <a:pt x="1215" y="140"/>
                    </a:cubicBezTo>
                    <a:cubicBezTo>
                      <a:pt x="1215" y="140"/>
                      <a:pt x="1214" y="140"/>
                      <a:pt x="1214" y="140"/>
                    </a:cubicBezTo>
                    <a:cubicBezTo>
                      <a:pt x="1207" y="141"/>
                      <a:pt x="1202" y="148"/>
                      <a:pt x="1203" y="155"/>
                    </a:cubicBezTo>
                    <a:cubicBezTo>
                      <a:pt x="1203" y="159"/>
                      <a:pt x="1205" y="162"/>
                      <a:pt x="1207" y="164"/>
                    </a:cubicBezTo>
                    <a:cubicBezTo>
                      <a:pt x="1204" y="166"/>
                      <a:pt x="1202" y="170"/>
                      <a:pt x="1203" y="174"/>
                    </a:cubicBezTo>
                    <a:cubicBezTo>
                      <a:pt x="1201" y="176"/>
                      <a:pt x="1200" y="179"/>
                      <a:pt x="1200" y="182"/>
                    </a:cubicBezTo>
                    <a:cubicBezTo>
                      <a:pt x="1201" y="188"/>
                      <a:pt x="1205" y="192"/>
                      <a:pt x="1209" y="192"/>
                    </a:cubicBezTo>
                    <a:cubicBezTo>
                      <a:pt x="1209" y="192"/>
                      <a:pt x="1209" y="192"/>
                      <a:pt x="1210" y="192"/>
                    </a:cubicBezTo>
                    <a:cubicBezTo>
                      <a:pt x="1210" y="192"/>
                      <a:pt x="1211" y="192"/>
                      <a:pt x="1211" y="192"/>
                    </a:cubicBezTo>
                    <a:cubicBezTo>
                      <a:pt x="1211" y="192"/>
                      <a:pt x="1211" y="193"/>
                      <a:pt x="1211" y="194"/>
                    </a:cubicBezTo>
                    <a:cubicBezTo>
                      <a:pt x="1206" y="196"/>
                      <a:pt x="1203" y="201"/>
                      <a:pt x="1203" y="206"/>
                    </a:cubicBezTo>
                    <a:cubicBezTo>
                      <a:pt x="1204" y="210"/>
                      <a:pt x="1206" y="213"/>
                      <a:pt x="1210" y="215"/>
                    </a:cubicBezTo>
                    <a:cubicBezTo>
                      <a:pt x="1208" y="217"/>
                      <a:pt x="1206" y="220"/>
                      <a:pt x="1207" y="223"/>
                    </a:cubicBezTo>
                    <a:cubicBezTo>
                      <a:pt x="1207" y="229"/>
                      <a:pt x="1212" y="233"/>
                      <a:pt x="1218" y="233"/>
                    </a:cubicBezTo>
                    <a:cubicBezTo>
                      <a:pt x="1218" y="233"/>
                      <a:pt x="1218" y="233"/>
                      <a:pt x="1219" y="233"/>
                    </a:cubicBezTo>
                    <a:cubicBezTo>
                      <a:pt x="1219" y="233"/>
                      <a:pt x="1219" y="233"/>
                      <a:pt x="1219" y="233"/>
                    </a:cubicBezTo>
                    <a:cubicBezTo>
                      <a:pt x="1183" y="243"/>
                      <a:pt x="1156" y="264"/>
                      <a:pt x="1155" y="291"/>
                    </a:cubicBezTo>
                    <a:cubicBezTo>
                      <a:pt x="1154" y="305"/>
                      <a:pt x="1171" y="414"/>
                      <a:pt x="1184" y="496"/>
                    </a:cubicBezTo>
                    <a:cubicBezTo>
                      <a:pt x="1122" y="496"/>
                      <a:pt x="1122" y="496"/>
                      <a:pt x="1122" y="496"/>
                    </a:cubicBezTo>
                    <a:cubicBezTo>
                      <a:pt x="1122" y="495"/>
                      <a:pt x="1123" y="494"/>
                      <a:pt x="1123" y="494"/>
                    </a:cubicBezTo>
                    <a:cubicBezTo>
                      <a:pt x="1134" y="490"/>
                      <a:pt x="1142" y="477"/>
                      <a:pt x="1142" y="463"/>
                    </a:cubicBezTo>
                    <a:cubicBezTo>
                      <a:pt x="1142" y="448"/>
                      <a:pt x="1133" y="436"/>
                      <a:pt x="1121" y="432"/>
                    </a:cubicBezTo>
                    <a:cubicBezTo>
                      <a:pt x="1134" y="407"/>
                      <a:pt x="1134" y="407"/>
                      <a:pt x="1134" y="407"/>
                    </a:cubicBezTo>
                    <a:cubicBezTo>
                      <a:pt x="1134" y="407"/>
                      <a:pt x="1134" y="407"/>
                      <a:pt x="1134" y="407"/>
                    </a:cubicBezTo>
                    <a:cubicBezTo>
                      <a:pt x="1135" y="406"/>
                      <a:pt x="1135" y="406"/>
                      <a:pt x="1135" y="406"/>
                    </a:cubicBezTo>
                    <a:cubicBezTo>
                      <a:pt x="1135" y="406"/>
                      <a:pt x="1135" y="406"/>
                      <a:pt x="1135" y="406"/>
                    </a:cubicBezTo>
                    <a:cubicBezTo>
                      <a:pt x="1135" y="404"/>
                      <a:pt x="1135" y="404"/>
                      <a:pt x="1135" y="404"/>
                    </a:cubicBezTo>
                    <a:cubicBezTo>
                      <a:pt x="1135" y="403"/>
                      <a:pt x="1135" y="403"/>
                      <a:pt x="1135" y="403"/>
                    </a:cubicBezTo>
                    <a:cubicBezTo>
                      <a:pt x="1135" y="402"/>
                      <a:pt x="1135" y="402"/>
                      <a:pt x="1135" y="402"/>
                    </a:cubicBezTo>
                    <a:cubicBezTo>
                      <a:pt x="1134" y="402"/>
                      <a:pt x="1134" y="402"/>
                      <a:pt x="1134" y="402"/>
                    </a:cubicBezTo>
                    <a:cubicBezTo>
                      <a:pt x="1136" y="398"/>
                      <a:pt x="1136" y="398"/>
                      <a:pt x="1136" y="398"/>
                    </a:cubicBezTo>
                    <a:cubicBezTo>
                      <a:pt x="1136" y="397"/>
                      <a:pt x="1136" y="397"/>
                      <a:pt x="1136" y="396"/>
                    </a:cubicBezTo>
                    <a:cubicBezTo>
                      <a:pt x="1135" y="396"/>
                      <a:pt x="1135" y="396"/>
                      <a:pt x="1135" y="396"/>
                    </a:cubicBezTo>
                    <a:cubicBezTo>
                      <a:pt x="1135" y="396"/>
                      <a:pt x="1135" y="396"/>
                      <a:pt x="1135" y="396"/>
                    </a:cubicBezTo>
                    <a:cubicBezTo>
                      <a:pt x="1134" y="395"/>
                      <a:pt x="1134" y="395"/>
                      <a:pt x="1134" y="395"/>
                    </a:cubicBezTo>
                    <a:cubicBezTo>
                      <a:pt x="1134" y="395"/>
                      <a:pt x="1134" y="395"/>
                      <a:pt x="1134" y="395"/>
                    </a:cubicBezTo>
                    <a:cubicBezTo>
                      <a:pt x="1134" y="395"/>
                      <a:pt x="1133" y="395"/>
                      <a:pt x="1133" y="396"/>
                    </a:cubicBezTo>
                    <a:cubicBezTo>
                      <a:pt x="1131" y="400"/>
                      <a:pt x="1131" y="400"/>
                      <a:pt x="1131" y="400"/>
                    </a:cubicBezTo>
                    <a:cubicBezTo>
                      <a:pt x="1130" y="399"/>
                      <a:pt x="1130" y="399"/>
                      <a:pt x="1130" y="399"/>
                    </a:cubicBezTo>
                    <a:cubicBezTo>
                      <a:pt x="1129" y="399"/>
                      <a:pt x="1129" y="399"/>
                      <a:pt x="1129" y="399"/>
                    </a:cubicBezTo>
                    <a:cubicBezTo>
                      <a:pt x="1128" y="399"/>
                      <a:pt x="1128" y="399"/>
                      <a:pt x="1128" y="399"/>
                    </a:cubicBezTo>
                    <a:cubicBezTo>
                      <a:pt x="1128" y="401"/>
                      <a:pt x="1128" y="401"/>
                      <a:pt x="1128" y="401"/>
                    </a:cubicBezTo>
                    <a:cubicBezTo>
                      <a:pt x="1127" y="400"/>
                      <a:pt x="1127" y="400"/>
                      <a:pt x="1127" y="400"/>
                    </a:cubicBezTo>
                    <a:cubicBezTo>
                      <a:pt x="1127" y="400"/>
                      <a:pt x="1127" y="400"/>
                      <a:pt x="1126" y="400"/>
                    </a:cubicBezTo>
                    <a:cubicBezTo>
                      <a:pt x="1126" y="400"/>
                      <a:pt x="1126" y="400"/>
                      <a:pt x="1126" y="400"/>
                    </a:cubicBezTo>
                    <a:cubicBezTo>
                      <a:pt x="1117" y="418"/>
                      <a:pt x="1117" y="418"/>
                      <a:pt x="1117" y="418"/>
                    </a:cubicBezTo>
                    <a:cubicBezTo>
                      <a:pt x="1117" y="420"/>
                      <a:pt x="1117" y="420"/>
                      <a:pt x="1117" y="420"/>
                    </a:cubicBezTo>
                    <a:cubicBezTo>
                      <a:pt x="1120" y="414"/>
                      <a:pt x="1120" y="414"/>
                      <a:pt x="1120" y="414"/>
                    </a:cubicBezTo>
                    <a:cubicBezTo>
                      <a:pt x="1120" y="413"/>
                      <a:pt x="1120" y="413"/>
                      <a:pt x="1120" y="413"/>
                    </a:cubicBezTo>
                    <a:cubicBezTo>
                      <a:pt x="1126" y="402"/>
                      <a:pt x="1126" y="402"/>
                      <a:pt x="1126" y="402"/>
                    </a:cubicBezTo>
                    <a:cubicBezTo>
                      <a:pt x="1126" y="401"/>
                      <a:pt x="1126" y="401"/>
                      <a:pt x="1127" y="401"/>
                    </a:cubicBezTo>
                    <a:cubicBezTo>
                      <a:pt x="1127" y="401"/>
                      <a:pt x="1127" y="401"/>
                      <a:pt x="1127" y="401"/>
                    </a:cubicBezTo>
                    <a:cubicBezTo>
                      <a:pt x="1127" y="402"/>
                      <a:pt x="1127" y="402"/>
                      <a:pt x="1127" y="402"/>
                    </a:cubicBezTo>
                    <a:cubicBezTo>
                      <a:pt x="1127" y="403"/>
                      <a:pt x="1127" y="403"/>
                      <a:pt x="1127" y="403"/>
                    </a:cubicBezTo>
                    <a:cubicBezTo>
                      <a:pt x="1112" y="431"/>
                      <a:pt x="1112" y="431"/>
                      <a:pt x="1112" y="431"/>
                    </a:cubicBezTo>
                    <a:cubicBezTo>
                      <a:pt x="1098" y="432"/>
                      <a:pt x="1086" y="446"/>
                      <a:pt x="1086" y="463"/>
                    </a:cubicBezTo>
                    <a:cubicBezTo>
                      <a:pt x="1086" y="464"/>
                      <a:pt x="1086" y="466"/>
                      <a:pt x="1086" y="467"/>
                    </a:cubicBezTo>
                    <a:cubicBezTo>
                      <a:pt x="1081" y="472"/>
                      <a:pt x="1074" y="475"/>
                      <a:pt x="1065" y="475"/>
                    </a:cubicBezTo>
                    <a:cubicBezTo>
                      <a:pt x="1056" y="475"/>
                      <a:pt x="1046" y="472"/>
                      <a:pt x="1032" y="464"/>
                    </a:cubicBezTo>
                    <a:cubicBezTo>
                      <a:pt x="975" y="431"/>
                      <a:pt x="906" y="336"/>
                      <a:pt x="906" y="336"/>
                    </a:cubicBezTo>
                    <a:cubicBezTo>
                      <a:pt x="903" y="333"/>
                      <a:pt x="900" y="332"/>
                      <a:pt x="896" y="331"/>
                    </a:cubicBezTo>
                    <a:cubicBezTo>
                      <a:pt x="879" y="322"/>
                      <a:pt x="879" y="322"/>
                      <a:pt x="879" y="322"/>
                    </a:cubicBezTo>
                    <a:cubicBezTo>
                      <a:pt x="883" y="312"/>
                      <a:pt x="885" y="300"/>
                      <a:pt x="884" y="289"/>
                    </a:cubicBezTo>
                    <a:cubicBezTo>
                      <a:pt x="885" y="288"/>
                      <a:pt x="886" y="288"/>
                      <a:pt x="886" y="287"/>
                    </a:cubicBezTo>
                    <a:cubicBezTo>
                      <a:pt x="916" y="270"/>
                      <a:pt x="938" y="239"/>
                      <a:pt x="933" y="200"/>
                    </a:cubicBezTo>
                    <a:cubicBezTo>
                      <a:pt x="939" y="196"/>
                      <a:pt x="947" y="190"/>
                      <a:pt x="946" y="185"/>
                    </a:cubicBezTo>
                    <a:cubicBezTo>
                      <a:pt x="943" y="175"/>
                      <a:pt x="936" y="174"/>
                      <a:pt x="921" y="154"/>
                    </a:cubicBezTo>
                    <a:cubicBezTo>
                      <a:pt x="921" y="153"/>
                      <a:pt x="921" y="151"/>
                      <a:pt x="921" y="148"/>
                    </a:cubicBezTo>
                    <a:cubicBezTo>
                      <a:pt x="922" y="146"/>
                      <a:pt x="924" y="144"/>
                      <a:pt x="924" y="142"/>
                    </a:cubicBezTo>
                    <a:cubicBezTo>
                      <a:pt x="924" y="142"/>
                      <a:pt x="924" y="142"/>
                      <a:pt x="924" y="142"/>
                    </a:cubicBezTo>
                    <a:cubicBezTo>
                      <a:pt x="924" y="142"/>
                      <a:pt x="923" y="143"/>
                      <a:pt x="921" y="144"/>
                    </a:cubicBezTo>
                    <a:cubicBezTo>
                      <a:pt x="921" y="142"/>
                      <a:pt x="921" y="138"/>
                      <a:pt x="921" y="135"/>
                    </a:cubicBezTo>
                    <a:cubicBezTo>
                      <a:pt x="922" y="135"/>
                      <a:pt x="923" y="135"/>
                      <a:pt x="923" y="135"/>
                    </a:cubicBezTo>
                    <a:cubicBezTo>
                      <a:pt x="924" y="131"/>
                      <a:pt x="923" y="130"/>
                      <a:pt x="922" y="129"/>
                    </a:cubicBezTo>
                    <a:cubicBezTo>
                      <a:pt x="922" y="124"/>
                      <a:pt x="921" y="119"/>
                      <a:pt x="920" y="115"/>
                    </a:cubicBezTo>
                    <a:cubicBezTo>
                      <a:pt x="918" y="107"/>
                      <a:pt x="915" y="99"/>
                      <a:pt x="912" y="92"/>
                    </a:cubicBezTo>
                    <a:cubicBezTo>
                      <a:pt x="912" y="86"/>
                      <a:pt x="912" y="80"/>
                      <a:pt x="912" y="75"/>
                    </a:cubicBezTo>
                    <a:cubicBezTo>
                      <a:pt x="933" y="99"/>
                      <a:pt x="928" y="111"/>
                      <a:pt x="926" y="141"/>
                    </a:cubicBezTo>
                    <a:cubicBezTo>
                      <a:pt x="936" y="104"/>
                      <a:pt x="937" y="89"/>
                      <a:pt x="919" y="62"/>
                    </a:cubicBezTo>
                    <a:cubicBezTo>
                      <a:pt x="913" y="54"/>
                      <a:pt x="909" y="50"/>
                      <a:pt x="906" y="48"/>
                    </a:cubicBezTo>
                    <a:cubicBezTo>
                      <a:pt x="890" y="26"/>
                      <a:pt x="868" y="16"/>
                      <a:pt x="843" y="16"/>
                    </a:cubicBezTo>
                    <a:cubicBezTo>
                      <a:pt x="770" y="16"/>
                      <a:pt x="682" y="106"/>
                      <a:pt x="733" y="235"/>
                    </a:cubicBezTo>
                    <a:cubicBezTo>
                      <a:pt x="736" y="243"/>
                      <a:pt x="739" y="251"/>
                      <a:pt x="742" y="259"/>
                    </a:cubicBezTo>
                    <a:cubicBezTo>
                      <a:pt x="740" y="259"/>
                      <a:pt x="739" y="259"/>
                      <a:pt x="737" y="258"/>
                    </a:cubicBezTo>
                    <a:cubicBezTo>
                      <a:pt x="726" y="256"/>
                      <a:pt x="715" y="255"/>
                      <a:pt x="702" y="255"/>
                    </a:cubicBezTo>
                    <a:cubicBezTo>
                      <a:pt x="690" y="255"/>
                      <a:pt x="676" y="256"/>
                      <a:pt x="662" y="259"/>
                    </a:cubicBezTo>
                    <a:cubicBezTo>
                      <a:pt x="661" y="259"/>
                      <a:pt x="660" y="259"/>
                      <a:pt x="659" y="259"/>
                    </a:cubicBezTo>
                    <a:cubicBezTo>
                      <a:pt x="659" y="260"/>
                      <a:pt x="659" y="260"/>
                      <a:pt x="659" y="260"/>
                    </a:cubicBezTo>
                    <a:cubicBezTo>
                      <a:pt x="658" y="260"/>
                      <a:pt x="657" y="260"/>
                      <a:pt x="657" y="261"/>
                    </a:cubicBezTo>
                    <a:cubicBezTo>
                      <a:pt x="656" y="262"/>
                      <a:pt x="656" y="262"/>
                      <a:pt x="656" y="262"/>
                    </a:cubicBezTo>
                    <a:cubicBezTo>
                      <a:pt x="655" y="262"/>
                      <a:pt x="655" y="262"/>
                      <a:pt x="654" y="263"/>
                    </a:cubicBezTo>
                    <a:cubicBezTo>
                      <a:pt x="654" y="264"/>
                      <a:pt x="654" y="264"/>
                      <a:pt x="654" y="264"/>
                    </a:cubicBezTo>
                    <a:cubicBezTo>
                      <a:pt x="653" y="264"/>
                      <a:pt x="653" y="265"/>
                      <a:pt x="653" y="265"/>
                    </a:cubicBezTo>
                    <a:cubicBezTo>
                      <a:pt x="604" y="265"/>
                      <a:pt x="604" y="265"/>
                      <a:pt x="604" y="265"/>
                    </a:cubicBezTo>
                    <a:cubicBezTo>
                      <a:pt x="603" y="318"/>
                      <a:pt x="575" y="384"/>
                      <a:pt x="558" y="424"/>
                    </a:cubicBezTo>
                    <a:cubicBezTo>
                      <a:pt x="549" y="427"/>
                      <a:pt x="538" y="430"/>
                      <a:pt x="525" y="433"/>
                    </a:cubicBezTo>
                    <a:cubicBezTo>
                      <a:pt x="495" y="430"/>
                      <a:pt x="460" y="423"/>
                      <a:pt x="437" y="409"/>
                    </a:cubicBezTo>
                    <a:cubicBezTo>
                      <a:pt x="404" y="390"/>
                      <a:pt x="369" y="341"/>
                      <a:pt x="346" y="303"/>
                    </a:cubicBezTo>
                    <a:cubicBezTo>
                      <a:pt x="346" y="300"/>
                      <a:pt x="346" y="297"/>
                      <a:pt x="346" y="295"/>
                    </a:cubicBezTo>
                    <a:cubicBezTo>
                      <a:pt x="345" y="278"/>
                      <a:pt x="337" y="271"/>
                      <a:pt x="337" y="270"/>
                    </a:cubicBezTo>
                    <a:cubicBezTo>
                      <a:pt x="335" y="258"/>
                      <a:pt x="335" y="248"/>
                      <a:pt x="335" y="248"/>
                    </a:cubicBezTo>
                    <a:cubicBezTo>
                      <a:pt x="326" y="244"/>
                      <a:pt x="326" y="244"/>
                      <a:pt x="326" y="244"/>
                    </a:cubicBezTo>
                    <a:cubicBezTo>
                      <a:pt x="327" y="242"/>
                      <a:pt x="327" y="240"/>
                      <a:pt x="327" y="237"/>
                    </a:cubicBezTo>
                    <a:cubicBezTo>
                      <a:pt x="335" y="239"/>
                      <a:pt x="342" y="240"/>
                      <a:pt x="350" y="240"/>
                    </a:cubicBezTo>
                    <a:cubicBezTo>
                      <a:pt x="381" y="240"/>
                      <a:pt x="406" y="219"/>
                      <a:pt x="404" y="160"/>
                    </a:cubicBezTo>
                    <a:cubicBezTo>
                      <a:pt x="411" y="157"/>
                      <a:pt x="419" y="153"/>
                      <a:pt x="418" y="149"/>
                    </a:cubicBezTo>
                    <a:cubicBezTo>
                      <a:pt x="417" y="141"/>
                      <a:pt x="411" y="142"/>
                      <a:pt x="402" y="131"/>
                    </a:cubicBezTo>
                    <a:cubicBezTo>
                      <a:pt x="403" y="112"/>
                      <a:pt x="403" y="112"/>
                      <a:pt x="403" y="112"/>
                    </a:cubicBezTo>
                    <a:cubicBezTo>
                      <a:pt x="403" y="112"/>
                      <a:pt x="403" y="112"/>
                      <a:pt x="403" y="112"/>
                    </a:cubicBezTo>
                    <a:cubicBezTo>
                      <a:pt x="403" y="104"/>
                      <a:pt x="403" y="104"/>
                      <a:pt x="403" y="104"/>
                    </a:cubicBezTo>
                    <a:cubicBezTo>
                      <a:pt x="402" y="104"/>
                      <a:pt x="402" y="104"/>
                      <a:pt x="402" y="104"/>
                    </a:cubicBezTo>
                    <a:cubicBezTo>
                      <a:pt x="404" y="98"/>
                      <a:pt x="405" y="91"/>
                      <a:pt x="404" y="84"/>
                    </a:cubicBezTo>
                    <a:cubicBezTo>
                      <a:pt x="403" y="79"/>
                      <a:pt x="402" y="74"/>
                      <a:pt x="401" y="69"/>
                    </a:cubicBezTo>
                    <a:cubicBezTo>
                      <a:pt x="403" y="65"/>
                      <a:pt x="405" y="61"/>
                      <a:pt x="404" y="58"/>
                    </a:cubicBezTo>
                    <a:cubicBezTo>
                      <a:pt x="404" y="56"/>
                      <a:pt x="404" y="55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12" y="58"/>
                      <a:pt x="421" y="65"/>
                      <a:pt x="422" y="69"/>
                    </a:cubicBezTo>
                    <a:cubicBezTo>
                      <a:pt x="422" y="69"/>
                      <a:pt x="422" y="69"/>
                      <a:pt x="422" y="69"/>
                    </a:cubicBezTo>
                    <a:cubicBezTo>
                      <a:pt x="423" y="69"/>
                      <a:pt x="422" y="42"/>
                      <a:pt x="409" y="29"/>
                    </a:cubicBezTo>
                    <a:cubicBezTo>
                      <a:pt x="397" y="8"/>
                      <a:pt x="372" y="0"/>
                      <a:pt x="34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4F5CDF78-E217-689D-72FC-AEFD3BACC0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8781" y="6737350"/>
                <a:ext cx="4483100" cy="57150"/>
              </a:xfrm>
              <a:custGeom>
                <a:avLst/>
                <a:gdLst>
                  <a:gd name="T0" fmla="*/ 926 w 1857"/>
                  <a:gd name="T1" fmla="*/ 22 h 24"/>
                  <a:gd name="T2" fmla="*/ 921 w 1857"/>
                  <a:gd name="T3" fmla="*/ 24 h 24"/>
                  <a:gd name="T4" fmla="*/ 920 w 1857"/>
                  <a:gd name="T5" fmla="*/ 24 h 24"/>
                  <a:gd name="T6" fmla="*/ 933 w 1857"/>
                  <a:gd name="T7" fmla="*/ 24 h 24"/>
                  <a:gd name="T8" fmla="*/ 926 w 1857"/>
                  <a:gd name="T9" fmla="*/ 22 h 24"/>
                  <a:gd name="T10" fmla="*/ 1857 w 1857"/>
                  <a:gd name="T11" fmla="*/ 22 h 24"/>
                  <a:gd name="T12" fmla="*/ 1842 w 1857"/>
                  <a:gd name="T13" fmla="*/ 24 h 24"/>
                  <a:gd name="T14" fmla="*/ 1857 w 1857"/>
                  <a:gd name="T15" fmla="*/ 24 h 24"/>
                  <a:gd name="T16" fmla="*/ 1857 w 1857"/>
                  <a:gd name="T17" fmla="*/ 22 h 24"/>
                  <a:gd name="T18" fmla="*/ 374 w 1857"/>
                  <a:gd name="T19" fmla="*/ 20 h 24"/>
                  <a:gd name="T20" fmla="*/ 374 w 1857"/>
                  <a:gd name="T21" fmla="*/ 24 h 24"/>
                  <a:gd name="T22" fmla="*/ 392 w 1857"/>
                  <a:gd name="T23" fmla="*/ 24 h 24"/>
                  <a:gd name="T24" fmla="*/ 374 w 1857"/>
                  <a:gd name="T25" fmla="*/ 20 h 24"/>
                  <a:gd name="T26" fmla="*/ 1792 w 1857"/>
                  <a:gd name="T27" fmla="*/ 17 h 24"/>
                  <a:gd name="T28" fmla="*/ 1792 w 1857"/>
                  <a:gd name="T29" fmla="*/ 24 h 24"/>
                  <a:gd name="T30" fmla="*/ 1814 w 1857"/>
                  <a:gd name="T31" fmla="*/ 24 h 24"/>
                  <a:gd name="T32" fmla="*/ 1792 w 1857"/>
                  <a:gd name="T33" fmla="*/ 17 h 24"/>
                  <a:gd name="T34" fmla="*/ 27 w 1857"/>
                  <a:gd name="T35" fmla="*/ 13 h 24"/>
                  <a:gd name="T36" fmla="*/ 0 w 1857"/>
                  <a:gd name="T37" fmla="*/ 14 h 24"/>
                  <a:gd name="T38" fmla="*/ 13 w 1857"/>
                  <a:gd name="T39" fmla="*/ 24 h 24"/>
                  <a:gd name="T40" fmla="*/ 27 w 1857"/>
                  <a:gd name="T41" fmla="*/ 13 h 24"/>
                  <a:gd name="T42" fmla="*/ 141 w 1857"/>
                  <a:gd name="T43" fmla="*/ 10 h 24"/>
                  <a:gd name="T44" fmla="*/ 111 w 1857"/>
                  <a:gd name="T45" fmla="*/ 11 h 24"/>
                  <a:gd name="T46" fmla="*/ 126 w 1857"/>
                  <a:gd name="T47" fmla="*/ 24 h 24"/>
                  <a:gd name="T48" fmla="*/ 141 w 1857"/>
                  <a:gd name="T49" fmla="*/ 10 h 24"/>
                  <a:gd name="T50" fmla="*/ 253 w 1857"/>
                  <a:gd name="T51" fmla="*/ 8 h 24"/>
                  <a:gd name="T52" fmla="*/ 223 w 1857"/>
                  <a:gd name="T53" fmla="*/ 8 h 24"/>
                  <a:gd name="T54" fmla="*/ 238 w 1857"/>
                  <a:gd name="T55" fmla="*/ 24 h 24"/>
                  <a:gd name="T56" fmla="*/ 253 w 1857"/>
                  <a:gd name="T57" fmla="*/ 8 h 24"/>
                  <a:gd name="T58" fmla="*/ 869 w 1857"/>
                  <a:gd name="T59" fmla="*/ 7 h 24"/>
                  <a:gd name="T60" fmla="*/ 869 w 1857"/>
                  <a:gd name="T61" fmla="*/ 7 h 24"/>
                  <a:gd name="T62" fmla="*/ 869 w 1857"/>
                  <a:gd name="T63" fmla="*/ 7 h 24"/>
                  <a:gd name="T64" fmla="*/ 869 w 1857"/>
                  <a:gd name="T65" fmla="*/ 7 h 24"/>
                  <a:gd name="T66" fmla="*/ 868 w 1857"/>
                  <a:gd name="T67" fmla="*/ 9 h 24"/>
                  <a:gd name="T68" fmla="*/ 869 w 1857"/>
                  <a:gd name="T69" fmla="*/ 24 h 24"/>
                  <a:gd name="T70" fmla="*/ 899 w 1857"/>
                  <a:gd name="T71" fmla="*/ 24 h 24"/>
                  <a:gd name="T72" fmla="*/ 899 w 1857"/>
                  <a:gd name="T73" fmla="*/ 24 h 24"/>
                  <a:gd name="T74" fmla="*/ 889 w 1857"/>
                  <a:gd name="T75" fmla="*/ 24 h 24"/>
                  <a:gd name="T76" fmla="*/ 889 w 1857"/>
                  <a:gd name="T77" fmla="*/ 20 h 24"/>
                  <a:gd name="T78" fmla="*/ 874 w 1857"/>
                  <a:gd name="T79" fmla="*/ 8 h 24"/>
                  <a:gd name="T80" fmla="*/ 869 w 1857"/>
                  <a:gd name="T81" fmla="*/ 7 h 24"/>
                  <a:gd name="T82" fmla="*/ 852 w 1857"/>
                  <a:gd name="T83" fmla="*/ 1 h 24"/>
                  <a:gd name="T84" fmla="*/ 500 w 1857"/>
                  <a:gd name="T85" fmla="*/ 4 h 24"/>
                  <a:gd name="T86" fmla="*/ 500 w 1857"/>
                  <a:gd name="T87" fmla="*/ 9 h 24"/>
                  <a:gd name="T88" fmla="*/ 448 w 1857"/>
                  <a:gd name="T89" fmla="*/ 21 h 24"/>
                  <a:gd name="T90" fmla="*/ 423 w 1857"/>
                  <a:gd name="T91" fmla="*/ 24 h 24"/>
                  <a:gd name="T92" fmla="*/ 855 w 1857"/>
                  <a:gd name="T93" fmla="*/ 24 h 24"/>
                  <a:gd name="T94" fmla="*/ 855 w 1857"/>
                  <a:gd name="T95" fmla="*/ 5 h 24"/>
                  <a:gd name="T96" fmla="*/ 852 w 1857"/>
                  <a:gd name="T97" fmla="*/ 1 h 24"/>
                  <a:gd name="T98" fmla="*/ 1304 w 1857"/>
                  <a:gd name="T99" fmla="*/ 0 h 24"/>
                  <a:gd name="T100" fmla="*/ 942 w 1857"/>
                  <a:gd name="T101" fmla="*/ 1 h 24"/>
                  <a:gd name="T102" fmla="*/ 971 w 1857"/>
                  <a:gd name="T103" fmla="*/ 15 h 24"/>
                  <a:gd name="T104" fmla="*/ 955 w 1857"/>
                  <a:gd name="T105" fmla="*/ 24 h 24"/>
                  <a:gd name="T106" fmla="*/ 954 w 1857"/>
                  <a:gd name="T107" fmla="*/ 24 h 24"/>
                  <a:gd name="T108" fmla="*/ 1749 w 1857"/>
                  <a:gd name="T109" fmla="*/ 24 h 24"/>
                  <a:gd name="T110" fmla="*/ 1749 w 1857"/>
                  <a:gd name="T111" fmla="*/ 1 h 24"/>
                  <a:gd name="T112" fmla="*/ 1304 w 1857"/>
                  <a:gd name="T1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57" h="24">
                    <a:moveTo>
                      <a:pt x="926" y="22"/>
                    </a:moveTo>
                    <a:cubicBezTo>
                      <a:pt x="924" y="23"/>
                      <a:pt x="922" y="24"/>
                      <a:pt x="921" y="24"/>
                    </a:cubicBezTo>
                    <a:cubicBezTo>
                      <a:pt x="921" y="24"/>
                      <a:pt x="920" y="24"/>
                      <a:pt x="920" y="24"/>
                    </a:cubicBezTo>
                    <a:cubicBezTo>
                      <a:pt x="933" y="24"/>
                      <a:pt x="933" y="24"/>
                      <a:pt x="933" y="24"/>
                    </a:cubicBezTo>
                    <a:cubicBezTo>
                      <a:pt x="931" y="24"/>
                      <a:pt x="929" y="23"/>
                      <a:pt x="926" y="22"/>
                    </a:cubicBezTo>
                    <a:moveTo>
                      <a:pt x="1857" y="22"/>
                    </a:moveTo>
                    <a:cubicBezTo>
                      <a:pt x="1853" y="23"/>
                      <a:pt x="1848" y="23"/>
                      <a:pt x="1842" y="24"/>
                    </a:cubicBezTo>
                    <a:cubicBezTo>
                      <a:pt x="1857" y="24"/>
                      <a:pt x="1857" y="24"/>
                      <a:pt x="1857" y="24"/>
                    </a:cubicBezTo>
                    <a:cubicBezTo>
                      <a:pt x="1857" y="22"/>
                      <a:pt x="1857" y="22"/>
                      <a:pt x="1857" y="22"/>
                    </a:cubicBezTo>
                    <a:moveTo>
                      <a:pt x="374" y="20"/>
                    </a:moveTo>
                    <a:cubicBezTo>
                      <a:pt x="374" y="24"/>
                      <a:pt x="374" y="24"/>
                      <a:pt x="374" y="24"/>
                    </a:cubicBezTo>
                    <a:cubicBezTo>
                      <a:pt x="392" y="24"/>
                      <a:pt x="392" y="24"/>
                      <a:pt x="392" y="24"/>
                    </a:cubicBezTo>
                    <a:cubicBezTo>
                      <a:pt x="386" y="23"/>
                      <a:pt x="379" y="22"/>
                      <a:pt x="374" y="20"/>
                    </a:cubicBezTo>
                    <a:moveTo>
                      <a:pt x="1792" y="17"/>
                    </a:moveTo>
                    <a:cubicBezTo>
                      <a:pt x="1792" y="24"/>
                      <a:pt x="1792" y="24"/>
                      <a:pt x="1792" y="24"/>
                    </a:cubicBezTo>
                    <a:cubicBezTo>
                      <a:pt x="1814" y="24"/>
                      <a:pt x="1814" y="24"/>
                      <a:pt x="1814" y="24"/>
                    </a:cubicBezTo>
                    <a:cubicBezTo>
                      <a:pt x="1805" y="23"/>
                      <a:pt x="1797" y="21"/>
                      <a:pt x="1792" y="17"/>
                    </a:cubicBezTo>
                    <a:moveTo>
                      <a:pt x="27" y="13"/>
                    </a:moveTo>
                    <a:cubicBezTo>
                      <a:pt x="18" y="13"/>
                      <a:pt x="9" y="13"/>
                      <a:pt x="0" y="14"/>
                    </a:cubicBezTo>
                    <a:cubicBezTo>
                      <a:pt x="2" y="20"/>
                      <a:pt x="7" y="24"/>
                      <a:pt x="13" y="24"/>
                    </a:cubicBezTo>
                    <a:cubicBezTo>
                      <a:pt x="20" y="24"/>
                      <a:pt x="25" y="19"/>
                      <a:pt x="27" y="13"/>
                    </a:cubicBezTo>
                    <a:moveTo>
                      <a:pt x="141" y="10"/>
                    </a:moveTo>
                    <a:cubicBezTo>
                      <a:pt x="130" y="10"/>
                      <a:pt x="121" y="10"/>
                      <a:pt x="111" y="11"/>
                    </a:cubicBezTo>
                    <a:cubicBezTo>
                      <a:pt x="113" y="18"/>
                      <a:pt x="119" y="24"/>
                      <a:pt x="126" y="24"/>
                    </a:cubicBezTo>
                    <a:cubicBezTo>
                      <a:pt x="133" y="24"/>
                      <a:pt x="139" y="18"/>
                      <a:pt x="141" y="10"/>
                    </a:cubicBezTo>
                    <a:moveTo>
                      <a:pt x="253" y="8"/>
                    </a:moveTo>
                    <a:cubicBezTo>
                      <a:pt x="243" y="8"/>
                      <a:pt x="233" y="8"/>
                      <a:pt x="223" y="8"/>
                    </a:cubicBezTo>
                    <a:cubicBezTo>
                      <a:pt x="224" y="17"/>
                      <a:pt x="230" y="24"/>
                      <a:pt x="238" y="24"/>
                    </a:cubicBezTo>
                    <a:cubicBezTo>
                      <a:pt x="246" y="24"/>
                      <a:pt x="252" y="17"/>
                      <a:pt x="253" y="8"/>
                    </a:cubicBezTo>
                    <a:moveTo>
                      <a:pt x="869" y="7"/>
                    </a:moveTo>
                    <a:cubicBezTo>
                      <a:pt x="869" y="7"/>
                      <a:pt x="869" y="7"/>
                      <a:pt x="869" y="7"/>
                    </a:cubicBezTo>
                    <a:cubicBezTo>
                      <a:pt x="869" y="7"/>
                      <a:pt x="869" y="7"/>
                      <a:pt x="869" y="7"/>
                    </a:cubicBezTo>
                    <a:cubicBezTo>
                      <a:pt x="869" y="7"/>
                      <a:pt x="869" y="7"/>
                      <a:pt x="869" y="7"/>
                    </a:cubicBezTo>
                    <a:cubicBezTo>
                      <a:pt x="869" y="7"/>
                      <a:pt x="869" y="8"/>
                      <a:pt x="868" y="9"/>
                    </a:cubicBezTo>
                    <a:cubicBezTo>
                      <a:pt x="868" y="12"/>
                      <a:pt x="869" y="21"/>
                      <a:pt x="869" y="24"/>
                    </a:cubicBezTo>
                    <a:cubicBezTo>
                      <a:pt x="899" y="24"/>
                      <a:pt x="899" y="24"/>
                      <a:pt x="899" y="24"/>
                    </a:cubicBezTo>
                    <a:cubicBezTo>
                      <a:pt x="899" y="24"/>
                      <a:pt x="899" y="24"/>
                      <a:pt x="899" y="24"/>
                    </a:cubicBezTo>
                    <a:cubicBezTo>
                      <a:pt x="895" y="24"/>
                      <a:pt x="889" y="24"/>
                      <a:pt x="889" y="24"/>
                    </a:cubicBezTo>
                    <a:cubicBezTo>
                      <a:pt x="889" y="20"/>
                      <a:pt x="889" y="20"/>
                      <a:pt x="889" y="20"/>
                    </a:cubicBezTo>
                    <a:cubicBezTo>
                      <a:pt x="874" y="8"/>
                      <a:pt x="874" y="8"/>
                      <a:pt x="874" y="8"/>
                    </a:cubicBezTo>
                    <a:cubicBezTo>
                      <a:pt x="873" y="8"/>
                      <a:pt x="871" y="7"/>
                      <a:pt x="869" y="7"/>
                    </a:cubicBezTo>
                    <a:moveTo>
                      <a:pt x="852" y="1"/>
                    </a:moveTo>
                    <a:cubicBezTo>
                      <a:pt x="726" y="2"/>
                      <a:pt x="608" y="3"/>
                      <a:pt x="500" y="4"/>
                    </a:cubicBezTo>
                    <a:cubicBezTo>
                      <a:pt x="500" y="9"/>
                      <a:pt x="500" y="9"/>
                      <a:pt x="500" y="9"/>
                    </a:cubicBezTo>
                    <a:cubicBezTo>
                      <a:pt x="500" y="9"/>
                      <a:pt x="475" y="17"/>
                      <a:pt x="448" y="21"/>
                    </a:cubicBezTo>
                    <a:cubicBezTo>
                      <a:pt x="445" y="21"/>
                      <a:pt x="435" y="23"/>
                      <a:pt x="423" y="24"/>
                    </a:cubicBezTo>
                    <a:cubicBezTo>
                      <a:pt x="855" y="24"/>
                      <a:pt x="855" y="24"/>
                      <a:pt x="855" y="24"/>
                    </a:cubicBezTo>
                    <a:cubicBezTo>
                      <a:pt x="855" y="5"/>
                      <a:pt x="855" y="5"/>
                      <a:pt x="855" y="5"/>
                    </a:cubicBezTo>
                    <a:cubicBezTo>
                      <a:pt x="853" y="5"/>
                      <a:pt x="853" y="3"/>
                      <a:pt x="852" y="1"/>
                    </a:cubicBezTo>
                    <a:moveTo>
                      <a:pt x="1304" y="0"/>
                    </a:moveTo>
                    <a:cubicBezTo>
                      <a:pt x="1179" y="0"/>
                      <a:pt x="1057" y="0"/>
                      <a:pt x="942" y="1"/>
                    </a:cubicBezTo>
                    <a:cubicBezTo>
                      <a:pt x="949" y="7"/>
                      <a:pt x="959" y="12"/>
                      <a:pt x="971" y="15"/>
                    </a:cubicBezTo>
                    <a:cubicBezTo>
                      <a:pt x="974" y="16"/>
                      <a:pt x="961" y="24"/>
                      <a:pt x="955" y="24"/>
                    </a:cubicBezTo>
                    <a:cubicBezTo>
                      <a:pt x="955" y="24"/>
                      <a:pt x="954" y="24"/>
                      <a:pt x="954" y="24"/>
                    </a:cubicBezTo>
                    <a:cubicBezTo>
                      <a:pt x="1749" y="24"/>
                      <a:pt x="1749" y="24"/>
                      <a:pt x="1749" y="24"/>
                    </a:cubicBezTo>
                    <a:cubicBezTo>
                      <a:pt x="1749" y="21"/>
                      <a:pt x="1749" y="11"/>
                      <a:pt x="1749" y="1"/>
                    </a:cubicBezTo>
                    <a:cubicBezTo>
                      <a:pt x="1609" y="1"/>
                      <a:pt x="1459" y="0"/>
                      <a:pt x="1304" y="0"/>
                    </a:cubicBezTo>
                  </a:path>
                </a:pathLst>
              </a:custGeom>
              <a:solidFill>
                <a:srgbClr val="8D9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8D8CFC2F-8A64-99F6-714B-D08ABC58E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019" y="6640512"/>
                <a:ext cx="457200" cy="153988"/>
              </a:xfrm>
              <a:custGeom>
                <a:avLst/>
                <a:gdLst>
                  <a:gd name="T0" fmla="*/ 80 w 189"/>
                  <a:gd name="T1" fmla="*/ 0 h 64"/>
                  <a:gd name="T2" fmla="*/ 0 w 189"/>
                  <a:gd name="T3" fmla="*/ 9 h 64"/>
                  <a:gd name="T4" fmla="*/ 0 w 189"/>
                  <a:gd name="T5" fmla="*/ 34 h 64"/>
                  <a:gd name="T6" fmla="*/ 60 w 189"/>
                  <a:gd name="T7" fmla="*/ 36 h 64"/>
                  <a:gd name="T8" fmla="*/ 60 w 189"/>
                  <a:gd name="T9" fmla="*/ 60 h 64"/>
                  <a:gd name="T10" fmla="*/ 78 w 189"/>
                  <a:gd name="T11" fmla="*/ 64 h 64"/>
                  <a:gd name="T12" fmla="*/ 109 w 189"/>
                  <a:gd name="T13" fmla="*/ 64 h 64"/>
                  <a:gd name="T14" fmla="*/ 134 w 189"/>
                  <a:gd name="T15" fmla="*/ 61 h 64"/>
                  <a:gd name="T16" fmla="*/ 186 w 189"/>
                  <a:gd name="T17" fmla="*/ 49 h 64"/>
                  <a:gd name="T18" fmla="*/ 186 w 189"/>
                  <a:gd name="T19" fmla="*/ 44 h 64"/>
                  <a:gd name="T20" fmla="*/ 185 w 189"/>
                  <a:gd name="T21" fmla="*/ 42 h 64"/>
                  <a:gd name="T22" fmla="*/ 180 w 189"/>
                  <a:gd name="T23" fmla="*/ 34 h 64"/>
                  <a:gd name="T24" fmla="*/ 82 w 189"/>
                  <a:gd name="T25" fmla="*/ 0 h 64"/>
                  <a:gd name="T26" fmla="*/ 80 w 189"/>
                  <a:gd name="T2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64">
                    <a:moveTo>
                      <a:pt x="80" y="0"/>
                    </a:moveTo>
                    <a:cubicBezTo>
                      <a:pt x="71" y="0"/>
                      <a:pt x="0" y="9"/>
                      <a:pt x="0" y="9"/>
                    </a:cubicBezTo>
                    <a:cubicBezTo>
                      <a:pt x="0" y="10"/>
                      <a:pt x="0" y="22"/>
                      <a:pt x="0" y="34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5" y="62"/>
                      <a:pt x="72" y="63"/>
                      <a:pt x="78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21" y="63"/>
                      <a:pt x="131" y="61"/>
                      <a:pt x="134" y="61"/>
                    </a:cubicBezTo>
                    <a:cubicBezTo>
                      <a:pt x="161" y="57"/>
                      <a:pt x="186" y="49"/>
                      <a:pt x="186" y="49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5" y="42"/>
                      <a:pt x="189" y="34"/>
                      <a:pt x="180" y="34"/>
                    </a:cubicBezTo>
                    <a:cubicBezTo>
                      <a:pt x="115" y="31"/>
                      <a:pt x="85" y="18"/>
                      <a:pt x="82" y="0"/>
                    </a:cubicBezTo>
                    <a:cubicBezTo>
                      <a:pt x="82" y="0"/>
                      <a:pt x="81" y="0"/>
                      <a:pt x="80" y="0"/>
                    </a:cubicBezTo>
                  </a:path>
                </a:pathLst>
              </a:custGeom>
              <a:solidFill>
                <a:srgbClr val="232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C798C799-5B7E-8944-719F-D08DE6A452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7131" y="6673850"/>
                <a:ext cx="196850" cy="120650"/>
              </a:xfrm>
              <a:custGeom>
                <a:avLst/>
                <a:gdLst>
                  <a:gd name="T0" fmla="*/ 59 w 82"/>
                  <a:gd name="T1" fmla="*/ 33 h 50"/>
                  <a:gd name="T2" fmla="*/ 58 w 82"/>
                  <a:gd name="T3" fmla="*/ 35 h 50"/>
                  <a:gd name="T4" fmla="*/ 58 w 82"/>
                  <a:gd name="T5" fmla="*/ 50 h 50"/>
                  <a:gd name="T6" fmla="*/ 55 w 82"/>
                  <a:gd name="T7" fmla="*/ 50 h 50"/>
                  <a:gd name="T8" fmla="*/ 55 w 82"/>
                  <a:gd name="T9" fmla="*/ 50 h 50"/>
                  <a:gd name="T10" fmla="*/ 76 w 82"/>
                  <a:gd name="T11" fmla="*/ 50 h 50"/>
                  <a:gd name="T12" fmla="*/ 77 w 82"/>
                  <a:gd name="T13" fmla="*/ 50 h 50"/>
                  <a:gd name="T14" fmla="*/ 82 w 82"/>
                  <a:gd name="T15" fmla="*/ 48 h 50"/>
                  <a:gd name="T16" fmla="*/ 81 w 82"/>
                  <a:gd name="T17" fmla="*/ 48 h 50"/>
                  <a:gd name="T18" fmla="*/ 64 w 82"/>
                  <a:gd name="T19" fmla="*/ 34 h 50"/>
                  <a:gd name="T20" fmla="*/ 59 w 82"/>
                  <a:gd name="T21" fmla="*/ 33 h 50"/>
                  <a:gd name="T22" fmla="*/ 36 w 82"/>
                  <a:gd name="T23" fmla="*/ 0 h 50"/>
                  <a:gd name="T24" fmla="*/ 33 w 82"/>
                  <a:gd name="T25" fmla="*/ 16 h 50"/>
                  <a:gd name="T26" fmla="*/ 31 w 82"/>
                  <a:gd name="T27" fmla="*/ 16 h 50"/>
                  <a:gd name="T28" fmla="*/ 9 w 82"/>
                  <a:gd name="T29" fmla="*/ 0 h 50"/>
                  <a:gd name="T30" fmla="*/ 7 w 82"/>
                  <a:gd name="T31" fmla="*/ 26 h 50"/>
                  <a:gd name="T32" fmla="*/ 8 w 82"/>
                  <a:gd name="T33" fmla="*/ 27 h 50"/>
                  <a:gd name="T34" fmla="*/ 11 w 82"/>
                  <a:gd name="T35" fmla="*/ 31 h 50"/>
                  <a:gd name="T36" fmla="*/ 11 w 82"/>
                  <a:gd name="T37" fmla="*/ 50 h 50"/>
                  <a:gd name="T38" fmla="*/ 25 w 82"/>
                  <a:gd name="T39" fmla="*/ 50 h 50"/>
                  <a:gd name="T40" fmla="*/ 24 w 82"/>
                  <a:gd name="T41" fmla="*/ 35 h 50"/>
                  <a:gd name="T42" fmla="*/ 25 w 82"/>
                  <a:gd name="T43" fmla="*/ 33 h 50"/>
                  <a:gd name="T44" fmla="*/ 25 w 82"/>
                  <a:gd name="T45" fmla="*/ 33 h 50"/>
                  <a:gd name="T46" fmla="*/ 25 w 82"/>
                  <a:gd name="T47" fmla="*/ 33 h 50"/>
                  <a:gd name="T48" fmla="*/ 25 w 82"/>
                  <a:gd name="T49" fmla="*/ 33 h 50"/>
                  <a:gd name="T50" fmla="*/ 30 w 82"/>
                  <a:gd name="T51" fmla="*/ 34 h 50"/>
                  <a:gd name="T52" fmla="*/ 45 w 82"/>
                  <a:gd name="T53" fmla="*/ 46 h 50"/>
                  <a:gd name="T54" fmla="*/ 45 w 82"/>
                  <a:gd name="T55" fmla="*/ 31 h 50"/>
                  <a:gd name="T56" fmla="*/ 38 w 82"/>
                  <a:gd name="T57" fmla="*/ 30 h 50"/>
                  <a:gd name="T58" fmla="*/ 41 w 82"/>
                  <a:gd name="T59" fmla="*/ 5 h 50"/>
                  <a:gd name="T60" fmla="*/ 36 w 82"/>
                  <a:gd name="T61" fmla="*/ 0 h 50"/>
                  <a:gd name="T62" fmla="*/ 36 w 82"/>
                  <a:gd name="T6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50">
                    <a:moveTo>
                      <a:pt x="59" y="33"/>
                    </a:moveTo>
                    <a:cubicBezTo>
                      <a:pt x="59" y="34"/>
                      <a:pt x="58" y="35"/>
                      <a:pt x="58" y="35"/>
                    </a:cubicBezTo>
                    <a:cubicBezTo>
                      <a:pt x="57" y="40"/>
                      <a:pt x="59" y="50"/>
                      <a:pt x="58" y="50"/>
                    </a:cubicBezTo>
                    <a:cubicBezTo>
                      <a:pt x="58" y="50"/>
                      <a:pt x="57" y="50"/>
                      <a:pt x="55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7" y="50"/>
                      <a:pt x="77" y="50"/>
                    </a:cubicBezTo>
                    <a:cubicBezTo>
                      <a:pt x="78" y="50"/>
                      <a:pt x="80" y="49"/>
                      <a:pt x="82" y="48"/>
                    </a:cubicBezTo>
                    <a:cubicBezTo>
                      <a:pt x="82" y="48"/>
                      <a:pt x="82" y="48"/>
                      <a:pt x="81" y="4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3" y="34"/>
                      <a:pt x="61" y="33"/>
                      <a:pt x="59" y="33"/>
                    </a:cubicBezTo>
                    <a:moveTo>
                      <a:pt x="36" y="0"/>
                    </a:moveTo>
                    <a:cubicBezTo>
                      <a:pt x="36" y="0"/>
                      <a:pt x="39" y="13"/>
                      <a:pt x="33" y="16"/>
                    </a:cubicBezTo>
                    <a:cubicBezTo>
                      <a:pt x="32" y="16"/>
                      <a:pt x="31" y="16"/>
                      <a:pt x="31" y="16"/>
                    </a:cubicBezTo>
                    <a:cubicBezTo>
                      <a:pt x="21" y="16"/>
                      <a:pt x="22" y="0"/>
                      <a:pt x="9" y="0"/>
                    </a:cubicBezTo>
                    <a:cubicBezTo>
                      <a:pt x="9" y="0"/>
                      <a:pt x="0" y="18"/>
                      <a:pt x="7" y="26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9" y="29"/>
                      <a:pt x="9" y="31"/>
                      <a:pt x="11" y="3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7"/>
                      <a:pt x="24" y="38"/>
                      <a:pt x="24" y="35"/>
                    </a:cubicBezTo>
                    <a:cubicBezTo>
                      <a:pt x="25" y="34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3"/>
                      <a:pt x="29" y="34"/>
                      <a:pt x="30" y="34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2" y="31"/>
                      <a:pt x="40" y="30"/>
                      <a:pt x="38" y="30"/>
                    </a:cubicBezTo>
                    <a:cubicBezTo>
                      <a:pt x="33" y="24"/>
                      <a:pt x="37" y="12"/>
                      <a:pt x="41" y="5"/>
                    </a:cubicBezTo>
                    <a:cubicBezTo>
                      <a:pt x="39" y="3"/>
                      <a:pt x="38" y="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211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59F32E3D-739C-E0CD-F58D-B6C409BD3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506" y="6673850"/>
                <a:ext cx="233363" cy="120650"/>
              </a:xfrm>
              <a:custGeom>
                <a:avLst/>
                <a:gdLst>
                  <a:gd name="T0" fmla="*/ 10 w 97"/>
                  <a:gd name="T1" fmla="*/ 0 h 50"/>
                  <a:gd name="T2" fmla="*/ 8 w 97"/>
                  <a:gd name="T3" fmla="*/ 5 h 50"/>
                  <a:gd name="T4" fmla="*/ 5 w 97"/>
                  <a:gd name="T5" fmla="*/ 30 h 50"/>
                  <a:gd name="T6" fmla="*/ 12 w 97"/>
                  <a:gd name="T7" fmla="*/ 31 h 50"/>
                  <a:gd name="T8" fmla="*/ 12 w 97"/>
                  <a:gd name="T9" fmla="*/ 46 h 50"/>
                  <a:gd name="T10" fmla="*/ 12 w 97"/>
                  <a:gd name="T11" fmla="*/ 50 h 50"/>
                  <a:gd name="T12" fmla="*/ 22 w 97"/>
                  <a:gd name="T13" fmla="*/ 50 h 50"/>
                  <a:gd name="T14" fmla="*/ 25 w 97"/>
                  <a:gd name="T15" fmla="*/ 50 h 50"/>
                  <a:gd name="T16" fmla="*/ 25 w 97"/>
                  <a:gd name="T17" fmla="*/ 35 h 50"/>
                  <a:gd name="T18" fmla="*/ 26 w 97"/>
                  <a:gd name="T19" fmla="*/ 33 h 50"/>
                  <a:gd name="T20" fmla="*/ 31 w 97"/>
                  <a:gd name="T21" fmla="*/ 34 h 50"/>
                  <a:gd name="T22" fmla="*/ 48 w 97"/>
                  <a:gd name="T23" fmla="*/ 48 h 50"/>
                  <a:gd name="T24" fmla="*/ 49 w 97"/>
                  <a:gd name="T25" fmla="*/ 48 h 50"/>
                  <a:gd name="T26" fmla="*/ 56 w 97"/>
                  <a:gd name="T27" fmla="*/ 50 h 50"/>
                  <a:gd name="T28" fmla="*/ 77 w 97"/>
                  <a:gd name="T29" fmla="*/ 50 h 50"/>
                  <a:gd name="T30" fmla="*/ 78 w 97"/>
                  <a:gd name="T31" fmla="*/ 50 h 50"/>
                  <a:gd name="T32" fmla="*/ 94 w 97"/>
                  <a:gd name="T33" fmla="*/ 41 h 50"/>
                  <a:gd name="T34" fmla="*/ 65 w 97"/>
                  <a:gd name="T35" fmla="*/ 27 h 50"/>
                  <a:gd name="T36" fmla="*/ 40 w 97"/>
                  <a:gd name="T37" fmla="*/ 1 h 50"/>
                  <a:gd name="T38" fmla="*/ 40 w 97"/>
                  <a:gd name="T39" fmla="*/ 1 h 50"/>
                  <a:gd name="T40" fmla="*/ 36 w 97"/>
                  <a:gd name="T41" fmla="*/ 16 h 50"/>
                  <a:gd name="T42" fmla="*/ 34 w 97"/>
                  <a:gd name="T43" fmla="*/ 16 h 50"/>
                  <a:gd name="T44" fmla="*/ 10 w 97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50">
                    <a:moveTo>
                      <a:pt x="10" y="0"/>
                    </a:moveTo>
                    <a:cubicBezTo>
                      <a:pt x="10" y="0"/>
                      <a:pt x="9" y="2"/>
                      <a:pt x="8" y="5"/>
                    </a:cubicBezTo>
                    <a:cubicBezTo>
                      <a:pt x="4" y="12"/>
                      <a:pt x="0" y="24"/>
                      <a:pt x="5" y="30"/>
                    </a:cubicBezTo>
                    <a:cubicBezTo>
                      <a:pt x="7" y="30"/>
                      <a:pt x="9" y="31"/>
                      <a:pt x="12" y="31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8" y="50"/>
                      <a:pt x="22" y="50"/>
                    </a:cubicBezTo>
                    <a:cubicBezTo>
                      <a:pt x="24" y="50"/>
                      <a:pt x="25" y="50"/>
                      <a:pt x="25" y="50"/>
                    </a:cubicBezTo>
                    <a:cubicBezTo>
                      <a:pt x="26" y="50"/>
                      <a:pt x="24" y="40"/>
                      <a:pt x="25" y="35"/>
                    </a:cubicBezTo>
                    <a:cubicBezTo>
                      <a:pt x="25" y="35"/>
                      <a:pt x="26" y="34"/>
                      <a:pt x="26" y="33"/>
                    </a:cubicBezTo>
                    <a:cubicBezTo>
                      <a:pt x="28" y="33"/>
                      <a:pt x="30" y="34"/>
                      <a:pt x="31" y="34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2" y="49"/>
                      <a:pt x="54" y="50"/>
                      <a:pt x="56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7" y="50"/>
                      <a:pt x="78" y="50"/>
                      <a:pt x="78" y="50"/>
                    </a:cubicBezTo>
                    <a:cubicBezTo>
                      <a:pt x="84" y="50"/>
                      <a:pt x="97" y="42"/>
                      <a:pt x="94" y="41"/>
                    </a:cubicBezTo>
                    <a:cubicBezTo>
                      <a:pt x="82" y="38"/>
                      <a:pt x="72" y="33"/>
                      <a:pt x="65" y="27"/>
                    </a:cubicBezTo>
                    <a:cubicBezTo>
                      <a:pt x="53" y="18"/>
                      <a:pt x="45" y="8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3" y="13"/>
                      <a:pt x="36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25" y="16"/>
                      <a:pt x="23" y="0"/>
                      <a:pt x="10" y="0"/>
                    </a:cubicBezTo>
                  </a:path>
                </a:pathLst>
              </a:custGeom>
              <a:solidFill>
                <a:srgbClr val="2A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6791B4CE-3C50-F89D-B81A-C28CEAEB0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719" y="6664325"/>
                <a:ext cx="169863" cy="60325"/>
              </a:xfrm>
              <a:custGeom>
                <a:avLst/>
                <a:gdLst>
                  <a:gd name="T0" fmla="*/ 67 w 70"/>
                  <a:gd name="T1" fmla="*/ 0 h 25"/>
                  <a:gd name="T2" fmla="*/ 0 w 70"/>
                  <a:gd name="T3" fmla="*/ 8 h 25"/>
                  <a:gd name="T4" fmla="*/ 0 w 70"/>
                  <a:gd name="T5" fmla="*/ 25 h 25"/>
                  <a:gd name="T6" fmla="*/ 70 w 70"/>
                  <a:gd name="T7" fmla="*/ 6 h 25"/>
                  <a:gd name="T8" fmla="*/ 68 w 70"/>
                  <a:gd name="T9" fmla="*/ 1 h 25"/>
                  <a:gd name="T10" fmla="*/ 67 w 70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5">
                    <a:moveTo>
                      <a:pt x="67" y="0"/>
                    </a:moveTo>
                    <a:cubicBezTo>
                      <a:pt x="59" y="0"/>
                      <a:pt x="0" y="8"/>
                      <a:pt x="0" y="8"/>
                    </a:cubicBezTo>
                    <a:cubicBezTo>
                      <a:pt x="1" y="9"/>
                      <a:pt x="0" y="17"/>
                      <a:pt x="0" y="25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9" y="4"/>
                      <a:pt x="69" y="2"/>
                      <a:pt x="68" y="1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232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ACAEBAB9-83DC-DA3A-E73F-4DD442191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531" y="6664325"/>
                <a:ext cx="260350" cy="130175"/>
              </a:xfrm>
              <a:custGeom>
                <a:avLst/>
                <a:gdLst>
                  <a:gd name="T0" fmla="*/ 68 w 108"/>
                  <a:gd name="T1" fmla="*/ 0 h 54"/>
                  <a:gd name="T2" fmla="*/ 1 w 108"/>
                  <a:gd name="T3" fmla="*/ 8 h 54"/>
                  <a:gd name="T4" fmla="*/ 0 w 108"/>
                  <a:gd name="T5" fmla="*/ 31 h 54"/>
                  <a:gd name="T6" fmla="*/ 0 w 108"/>
                  <a:gd name="T7" fmla="*/ 54 h 54"/>
                  <a:gd name="T8" fmla="*/ 43 w 108"/>
                  <a:gd name="T9" fmla="*/ 54 h 54"/>
                  <a:gd name="T10" fmla="*/ 43 w 108"/>
                  <a:gd name="T11" fmla="*/ 47 h 54"/>
                  <a:gd name="T12" fmla="*/ 65 w 108"/>
                  <a:gd name="T13" fmla="*/ 54 h 54"/>
                  <a:gd name="T14" fmla="*/ 93 w 108"/>
                  <a:gd name="T15" fmla="*/ 54 h 54"/>
                  <a:gd name="T16" fmla="*/ 108 w 108"/>
                  <a:gd name="T17" fmla="*/ 52 h 54"/>
                  <a:gd name="T18" fmla="*/ 108 w 108"/>
                  <a:gd name="T19" fmla="*/ 24 h 54"/>
                  <a:gd name="T20" fmla="*/ 69 w 108"/>
                  <a:gd name="T21" fmla="*/ 1 h 54"/>
                  <a:gd name="T22" fmla="*/ 68 w 10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54">
                    <a:moveTo>
                      <a:pt x="68" y="0"/>
                    </a:moveTo>
                    <a:cubicBezTo>
                      <a:pt x="60" y="0"/>
                      <a:pt x="1" y="8"/>
                      <a:pt x="1" y="8"/>
                    </a:cubicBezTo>
                    <a:cubicBezTo>
                      <a:pt x="1" y="9"/>
                      <a:pt x="1" y="20"/>
                      <a:pt x="0" y="31"/>
                    </a:cubicBezTo>
                    <a:cubicBezTo>
                      <a:pt x="0" y="41"/>
                      <a:pt x="0" y="51"/>
                      <a:pt x="0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8" y="51"/>
                      <a:pt x="56" y="53"/>
                      <a:pt x="65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9" y="53"/>
                      <a:pt x="104" y="53"/>
                      <a:pt x="108" y="5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83" y="19"/>
                      <a:pt x="71" y="11"/>
                      <a:pt x="69" y="1"/>
                    </a:cubicBezTo>
                    <a:cubicBezTo>
                      <a:pt x="69" y="0"/>
                      <a:pt x="68" y="0"/>
                      <a:pt x="68" y="0"/>
                    </a:cubicBezTo>
                  </a:path>
                </a:pathLst>
              </a:custGeom>
              <a:solidFill>
                <a:srgbClr val="232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79B559F4-B3C0-689B-35B9-C99B8EC3BE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9116" y="3856831"/>
                <a:ext cx="1406525" cy="3055938"/>
              </a:xfrm>
              <a:custGeom>
                <a:avLst/>
                <a:gdLst>
                  <a:gd name="T0" fmla="*/ 502 w 583"/>
                  <a:gd name="T1" fmla="*/ 1266 h 1266"/>
                  <a:gd name="T2" fmla="*/ 502 w 583"/>
                  <a:gd name="T3" fmla="*/ 1265 h 1266"/>
                  <a:gd name="T4" fmla="*/ 493 w 583"/>
                  <a:gd name="T5" fmla="*/ 457 h 1266"/>
                  <a:gd name="T6" fmla="*/ 495 w 583"/>
                  <a:gd name="T7" fmla="*/ 506 h 1266"/>
                  <a:gd name="T8" fmla="*/ 282 w 583"/>
                  <a:gd name="T9" fmla="*/ 47 h 1266"/>
                  <a:gd name="T10" fmla="*/ 274 w 583"/>
                  <a:gd name="T11" fmla="*/ 75 h 1266"/>
                  <a:gd name="T12" fmla="*/ 286 w 583"/>
                  <a:gd name="T13" fmla="*/ 117 h 1266"/>
                  <a:gd name="T14" fmla="*/ 295 w 583"/>
                  <a:gd name="T15" fmla="*/ 107 h 1266"/>
                  <a:gd name="T16" fmla="*/ 293 w 583"/>
                  <a:gd name="T17" fmla="*/ 202 h 1266"/>
                  <a:gd name="T18" fmla="*/ 318 w 583"/>
                  <a:gd name="T19" fmla="*/ 214 h 1266"/>
                  <a:gd name="T20" fmla="*/ 358 w 583"/>
                  <a:gd name="T21" fmla="*/ 275 h 1266"/>
                  <a:gd name="T22" fmla="*/ 373 w 583"/>
                  <a:gd name="T23" fmla="*/ 278 h 1266"/>
                  <a:gd name="T24" fmla="*/ 336 w 583"/>
                  <a:gd name="T25" fmla="*/ 299 h 1266"/>
                  <a:gd name="T26" fmla="*/ 336 w 583"/>
                  <a:gd name="T27" fmla="*/ 299 h 1266"/>
                  <a:gd name="T28" fmla="*/ 293 w 583"/>
                  <a:gd name="T29" fmla="*/ 409 h 1266"/>
                  <a:gd name="T30" fmla="*/ 216 w 583"/>
                  <a:gd name="T31" fmla="*/ 391 h 1266"/>
                  <a:gd name="T32" fmla="*/ 147 w 583"/>
                  <a:gd name="T33" fmla="*/ 403 h 1266"/>
                  <a:gd name="T34" fmla="*/ 106 w 583"/>
                  <a:gd name="T35" fmla="*/ 371 h 1266"/>
                  <a:gd name="T36" fmla="*/ 92 w 583"/>
                  <a:gd name="T37" fmla="*/ 358 h 1266"/>
                  <a:gd name="T38" fmla="*/ 62 w 583"/>
                  <a:gd name="T39" fmla="*/ 337 h 1266"/>
                  <a:gd name="T40" fmla="*/ 70 w 583"/>
                  <a:gd name="T41" fmla="*/ 362 h 1266"/>
                  <a:gd name="T42" fmla="*/ 22 w 583"/>
                  <a:gd name="T43" fmla="*/ 343 h 1266"/>
                  <a:gd name="T44" fmla="*/ 13 w 583"/>
                  <a:gd name="T45" fmla="*/ 339 h 1266"/>
                  <a:gd name="T46" fmla="*/ 9 w 583"/>
                  <a:gd name="T47" fmla="*/ 350 h 1266"/>
                  <a:gd name="T48" fmla="*/ 3 w 583"/>
                  <a:gd name="T49" fmla="*/ 349 h 1266"/>
                  <a:gd name="T50" fmla="*/ 5 w 583"/>
                  <a:gd name="T51" fmla="*/ 361 h 1266"/>
                  <a:gd name="T52" fmla="*/ 5 w 583"/>
                  <a:gd name="T53" fmla="*/ 361 h 1266"/>
                  <a:gd name="T54" fmla="*/ 2 w 583"/>
                  <a:gd name="T55" fmla="*/ 362 h 1266"/>
                  <a:gd name="T56" fmla="*/ 12 w 583"/>
                  <a:gd name="T57" fmla="*/ 376 h 1266"/>
                  <a:gd name="T58" fmla="*/ 7 w 583"/>
                  <a:gd name="T59" fmla="*/ 378 h 1266"/>
                  <a:gd name="T60" fmla="*/ 30 w 583"/>
                  <a:gd name="T61" fmla="*/ 396 h 1266"/>
                  <a:gd name="T62" fmla="*/ 78 w 583"/>
                  <a:gd name="T63" fmla="*/ 413 h 1266"/>
                  <a:gd name="T64" fmla="*/ 79 w 583"/>
                  <a:gd name="T65" fmla="*/ 443 h 1266"/>
                  <a:gd name="T66" fmla="*/ 284 w 583"/>
                  <a:gd name="T67" fmla="*/ 579 h 1266"/>
                  <a:gd name="T68" fmla="*/ 312 w 583"/>
                  <a:gd name="T69" fmla="*/ 569 h 1266"/>
                  <a:gd name="T70" fmla="*/ 328 w 583"/>
                  <a:gd name="T71" fmla="*/ 1255 h 1266"/>
                  <a:gd name="T72" fmla="*/ 337 w 583"/>
                  <a:gd name="T73" fmla="*/ 1250 h 1266"/>
                  <a:gd name="T74" fmla="*/ 405 w 583"/>
                  <a:gd name="T75" fmla="*/ 1258 h 1266"/>
                  <a:gd name="T76" fmla="*/ 408 w 583"/>
                  <a:gd name="T77" fmla="*/ 1260 h 1266"/>
                  <a:gd name="T78" fmla="*/ 400 w 583"/>
                  <a:gd name="T79" fmla="*/ 802 h 1266"/>
                  <a:gd name="T80" fmla="*/ 423 w 583"/>
                  <a:gd name="T81" fmla="*/ 1259 h 1266"/>
                  <a:gd name="T82" fmla="*/ 435 w 583"/>
                  <a:gd name="T83" fmla="*/ 1250 h 1266"/>
                  <a:gd name="T84" fmla="*/ 501 w 583"/>
                  <a:gd name="T85" fmla="*/ 1258 h 1266"/>
                  <a:gd name="T86" fmla="*/ 489 w 583"/>
                  <a:gd name="T87" fmla="*/ 719 h 1266"/>
                  <a:gd name="T88" fmla="*/ 501 w 583"/>
                  <a:gd name="T89" fmla="*/ 580 h 1266"/>
                  <a:gd name="T90" fmla="*/ 506 w 583"/>
                  <a:gd name="T91" fmla="*/ 303 h 1266"/>
                  <a:gd name="T92" fmla="*/ 468 w 583"/>
                  <a:gd name="T93" fmla="*/ 261 h 1266"/>
                  <a:gd name="T94" fmla="*/ 450 w 583"/>
                  <a:gd name="T95" fmla="*/ 238 h 1266"/>
                  <a:gd name="T96" fmla="*/ 443 w 583"/>
                  <a:gd name="T97" fmla="*/ 227 h 1266"/>
                  <a:gd name="T98" fmla="*/ 452 w 583"/>
                  <a:gd name="T99" fmla="*/ 211 h 1266"/>
                  <a:gd name="T100" fmla="*/ 451 w 583"/>
                  <a:gd name="T101" fmla="*/ 39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3" h="1266">
                    <a:moveTo>
                      <a:pt x="502" y="1265"/>
                    </a:moveTo>
                    <a:cubicBezTo>
                      <a:pt x="502" y="1266"/>
                      <a:pt x="502" y="1266"/>
                      <a:pt x="502" y="1266"/>
                    </a:cubicBezTo>
                    <a:cubicBezTo>
                      <a:pt x="503" y="1266"/>
                      <a:pt x="503" y="1266"/>
                      <a:pt x="503" y="1266"/>
                    </a:cubicBezTo>
                    <a:cubicBezTo>
                      <a:pt x="503" y="1266"/>
                      <a:pt x="503" y="1266"/>
                      <a:pt x="502" y="1265"/>
                    </a:cubicBezTo>
                    <a:moveTo>
                      <a:pt x="495" y="506"/>
                    </a:moveTo>
                    <a:cubicBezTo>
                      <a:pt x="494" y="489"/>
                      <a:pt x="494" y="473"/>
                      <a:pt x="493" y="457"/>
                    </a:cubicBezTo>
                    <a:cubicBezTo>
                      <a:pt x="497" y="473"/>
                      <a:pt x="500" y="489"/>
                      <a:pt x="500" y="503"/>
                    </a:cubicBezTo>
                    <a:cubicBezTo>
                      <a:pt x="499" y="504"/>
                      <a:pt x="497" y="505"/>
                      <a:pt x="495" y="506"/>
                    </a:cubicBezTo>
                    <a:moveTo>
                      <a:pt x="389" y="0"/>
                    </a:moveTo>
                    <a:cubicBezTo>
                      <a:pt x="349" y="0"/>
                      <a:pt x="301" y="16"/>
                      <a:pt x="282" y="47"/>
                    </a:cubicBezTo>
                    <a:cubicBezTo>
                      <a:pt x="280" y="56"/>
                      <a:pt x="277" y="64"/>
                      <a:pt x="274" y="73"/>
                    </a:cubicBezTo>
                    <a:cubicBezTo>
                      <a:pt x="274" y="73"/>
                      <a:pt x="274" y="74"/>
                      <a:pt x="274" y="75"/>
                    </a:cubicBezTo>
                    <a:cubicBezTo>
                      <a:pt x="273" y="97"/>
                      <a:pt x="286" y="118"/>
                      <a:pt x="287" y="118"/>
                    </a:cubicBezTo>
                    <a:cubicBezTo>
                      <a:pt x="287" y="118"/>
                      <a:pt x="287" y="118"/>
                      <a:pt x="286" y="117"/>
                    </a:cubicBezTo>
                    <a:cubicBezTo>
                      <a:pt x="285" y="113"/>
                      <a:pt x="285" y="104"/>
                      <a:pt x="288" y="89"/>
                    </a:cubicBezTo>
                    <a:cubicBezTo>
                      <a:pt x="289" y="96"/>
                      <a:pt x="291" y="102"/>
                      <a:pt x="295" y="107"/>
                    </a:cubicBezTo>
                    <a:cubicBezTo>
                      <a:pt x="295" y="121"/>
                      <a:pt x="298" y="135"/>
                      <a:pt x="303" y="148"/>
                    </a:cubicBezTo>
                    <a:cubicBezTo>
                      <a:pt x="310" y="162"/>
                      <a:pt x="294" y="195"/>
                      <a:pt x="293" y="202"/>
                    </a:cubicBezTo>
                    <a:cubicBezTo>
                      <a:pt x="293" y="212"/>
                      <a:pt x="299" y="214"/>
                      <a:pt x="310" y="214"/>
                    </a:cubicBezTo>
                    <a:cubicBezTo>
                      <a:pt x="313" y="214"/>
                      <a:pt x="316" y="214"/>
                      <a:pt x="318" y="214"/>
                    </a:cubicBezTo>
                    <a:cubicBezTo>
                      <a:pt x="322" y="234"/>
                      <a:pt x="333" y="254"/>
                      <a:pt x="344" y="270"/>
                    </a:cubicBezTo>
                    <a:cubicBezTo>
                      <a:pt x="347" y="274"/>
                      <a:pt x="352" y="275"/>
                      <a:pt x="358" y="275"/>
                    </a:cubicBezTo>
                    <a:cubicBezTo>
                      <a:pt x="365" y="275"/>
                      <a:pt x="374" y="273"/>
                      <a:pt x="381" y="272"/>
                    </a:cubicBezTo>
                    <a:cubicBezTo>
                      <a:pt x="373" y="278"/>
                      <a:pt x="373" y="278"/>
                      <a:pt x="373" y="278"/>
                    </a:cubicBezTo>
                    <a:cubicBezTo>
                      <a:pt x="362" y="280"/>
                      <a:pt x="350" y="284"/>
                      <a:pt x="344" y="289"/>
                    </a:cubicBezTo>
                    <a:cubicBezTo>
                      <a:pt x="341" y="291"/>
                      <a:pt x="338" y="295"/>
                      <a:pt x="336" y="299"/>
                    </a:cubicBezTo>
                    <a:cubicBezTo>
                      <a:pt x="336" y="299"/>
                      <a:pt x="336" y="299"/>
                      <a:pt x="336" y="299"/>
                    </a:cubicBezTo>
                    <a:cubicBezTo>
                      <a:pt x="336" y="299"/>
                      <a:pt x="336" y="299"/>
                      <a:pt x="336" y="299"/>
                    </a:cubicBezTo>
                    <a:cubicBezTo>
                      <a:pt x="330" y="309"/>
                      <a:pt x="326" y="324"/>
                      <a:pt x="324" y="341"/>
                    </a:cubicBezTo>
                    <a:cubicBezTo>
                      <a:pt x="316" y="363"/>
                      <a:pt x="306" y="388"/>
                      <a:pt x="293" y="409"/>
                    </a:cubicBezTo>
                    <a:cubicBezTo>
                      <a:pt x="255" y="367"/>
                      <a:pt x="255" y="367"/>
                      <a:pt x="255" y="367"/>
                    </a:cubicBezTo>
                    <a:cubicBezTo>
                      <a:pt x="216" y="391"/>
                      <a:pt x="216" y="391"/>
                      <a:pt x="216" y="391"/>
                    </a:cubicBezTo>
                    <a:cubicBezTo>
                      <a:pt x="134" y="323"/>
                      <a:pt x="134" y="323"/>
                      <a:pt x="134" y="323"/>
                    </a:cubicBezTo>
                    <a:cubicBezTo>
                      <a:pt x="147" y="403"/>
                      <a:pt x="147" y="403"/>
                      <a:pt x="147" y="403"/>
                    </a:cubicBezTo>
                    <a:cubicBezTo>
                      <a:pt x="123" y="387"/>
                      <a:pt x="106" y="371"/>
                      <a:pt x="106" y="371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3" y="376"/>
                      <a:pt x="103" y="376"/>
                      <a:pt x="103" y="376"/>
                    </a:cubicBezTo>
                    <a:cubicBezTo>
                      <a:pt x="100" y="369"/>
                      <a:pt x="96" y="361"/>
                      <a:pt x="92" y="358"/>
                    </a:cubicBezTo>
                    <a:cubicBezTo>
                      <a:pt x="84" y="353"/>
                      <a:pt x="68" y="337"/>
                      <a:pt x="62" y="337"/>
                    </a:cubicBezTo>
                    <a:cubicBezTo>
                      <a:pt x="62" y="337"/>
                      <a:pt x="62" y="337"/>
                      <a:pt x="62" y="337"/>
                    </a:cubicBezTo>
                    <a:cubicBezTo>
                      <a:pt x="58" y="339"/>
                      <a:pt x="62" y="347"/>
                      <a:pt x="63" y="351"/>
                    </a:cubicBezTo>
                    <a:cubicBezTo>
                      <a:pt x="65" y="355"/>
                      <a:pt x="70" y="362"/>
                      <a:pt x="70" y="362"/>
                    </a:cubicBezTo>
                    <a:cubicBezTo>
                      <a:pt x="46" y="352"/>
                      <a:pt x="46" y="352"/>
                      <a:pt x="46" y="352"/>
                    </a:cubicBezTo>
                    <a:cubicBezTo>
                      <a:pt x="46" y="352"/>
                      <a:pt x="26" y="345"/>
                      <a:pt x="22" y="343"/>
                    </a:cubicBezTo>
                    <a:cubicBezTo>
                      <a:pt x="18" y="341"/>
                      <a:pt x="14" y="339"/>
                      <a:pt x="13" y="339"/>
                    </a:cubicBezTo>
                    <a:cubicBezTo>
                      <a:pt x="13" y="339"/>
                      <a:pt x="13" y="339"/>
                      <a:pt x="13" y="339"/>
                    </a:cubicBezTo>
                    <a:cubicBezTo>
                      <a:pt x="12" y="339"/>
                      <a:pt x="11" y="340"/>
                      <a:pt x="9" y="344"/>
                    </a:cubicBezTo>
                    <a:cubicBezTo>
                      <a:pt x="7" y="348"/>
                      <a:pt x="9" y="350"/>
                      <a:pt x="9" y="350"/>
                    </a:cubicBezTo>
                    <a:cubicBezTo>
                      <a:pt x="9" y="350"/>
                      <a:pt x="7" y="348"/>
                      <a:pt x="5" y="348"/>
                    </a:cubicBezTo>
                    <a:cubicBezTo>
                      <a:pt x="4" y="348"/>
                      <a:pt x="4" y="349"/>
                      <a:pt x="3" y="349"/>
                    </a:cubicBezTo>
                    <a:cubicBezTo>
                      <a:pt x="1" y="351"/>
                      <a:pt x="0" y="352"/>
                      <a:pt x="0" y="356"/>
                    </a:cubicBezTo>
                    <a:cubicBezTo>
                      <a:pt x="1" y="358"/>
                      <a:pt x="3" y="360"/>
                      <a:pt x="5" y="361"/>
                    </a:cubicBezTo>
                    <a:cubicBezTo>
                      <a:pt x="6" y="361"/>
                      <a:pt x="8" y="362"/>
                      <a:pt x="8" y="362"/>
                    </a:cubicBezTo>
                    <a:cubicBezTo>
                      <a:pt x="8" y="362"/>
                      <a:pt x="7" y="362"/>
                      <a:pt x="5" y="361"/>
                    </a:cubicBezTo>
                    <a:cubicBezTo>
                      <a:pt x="5" y="361"/>
                      <a:pt x="4" y="361"/>
                      <a:pt x="4" y="361"/>
                    </a:cubicBezTo>
                    <a:cubicBezTo>
                      <a:pt x="3" y="361"/>
                      <a:pt x="2" y="361"/>
                      <a:pt x="2" y="362"/>
                    </a:cubicBezTo>
                    <a:cubicBezTo>
                      <a:pt x="0" y="365"/>
                      <a:pt x="0" y="366"/>
                      <a:pt x="2" y="369"/>
                    </a:cubicBezTo>
                    <a:cubicBezTo>
                      <a:pt x="3" y="372"/>
                      <a:pt x="12" y="376"/>
                      <a:pt x="12" y="376"/>
                    </a:cubicBezTo>
                    <a:cubicBezTo>
                      <a:pt x="12" y="376"/>
                      <a:pt x="11" y="376"/>
                      <a:pt x="10" y="376"/>
                    </a:cubicBezTo>
                    <a:cubicBezTo>
                      <a:pt x="9" y="376"/>
                      <a:pt x="7" y="377"/>
                      <a:pt x="7" y="378"/>
                    </a:cubicBezTo>
                    <a:cubicBezTo>
                      <a:pt x="7" y="381"/>
                      <a:pt x="5" y="381"/>
                      <a:pt x="8" y="384"/>
                    </a:cubicBezTo>
                    <a:cubicBezTo>
                      <a:pt x="11" y="387"/>
                      <a:pt x="25" y="394"/>
                      <a:pt x="30" y="396"/>
                    </a:cubicBezTo>
                    <a:cubicBezTo>
                      <a:pt x="36" y="398"/>
                      <a:pt x="47" y="404"/>
                      <a:pt x="53" y="407"/>
                    </a:cubicBezTo>
                    <a:cubicBezTo>
                      <a:pt x="57" y="410"/>
                      <a:pt x="68" y="412"/>
                      <a:pt x="78" y="413"/>
                    </a:cubicBezTo>
                    <a:cubicBezTo>
                      <a:pt x="68" y="426"/>
                      <a:pt x="68" y="426"/>
                      <a:pt x="68" y="426"/>
                    </a:cubicBezTo>
                    <a:cubicBezTo>
                      <a:pt x="68" y="438"/>
                      <a:pt x="71" y="438"/>
                      <a:pt x="79" y="443"/>
                    </a:cubicBezTo>
                    <a:cubicBezTo>
                      <a:pt x="99" y="456"/>
                      <a:pt x="161" y="494"/>
                      <a:pt x="221" y="508"/>
                    </a:cubicBezTo>
                    <a:cubicBezTo>
                      <a:pt x="284" y="579"/>
                      <a:pt x="284" y="579"/>
                      <a:pt x="284" y="579"/>
                    </a:cubicBezTo>
                    <a:cubicBezTo>
                      <a:pt x="303" y="567"/>
                      <a:pt x="303" y="567"/>
                      <a:pt x="303" y="567"/>
                    </a:cubicBezTo>
                    <a:cubicBezTo>
                      <a:pt x="306" y="568"/>
                      <a:pt x="310" y="569"/>
                      <a:pt x="312" y="569"/>
                    </a:cubicBezTo>
                    <a:cubicBezTo>
                      <a:pt x="307" y="630"/>
                      <a:pt x="301" y="706"/>
                      <a:pt x="314" y="723"/>
                    </a:cubicBezTo>
                    <a:cubicBezTo>
                      <a:pt x="309" y="866"/>
                      <a:pt x="325" y="1180"/>
                      <a:pt x="328" y="1255"/>
                    </a:cubicBezTo>
                    <a:cubicBezTo>
                      <a:pt x="330" y="1257"/>
                      <a:pt x="331" y="1258"/>
                      <a:pt x="333" y="1259"/>
                    </a:cubicBezTo>
                    <a:cubicBezTo>
                      <a:pt x="335" y="1256"/>
                      <a:pt x="337" y="1253"/>
                      <a:pt x="337" y="1250"/>
                    </a:cubicBezTo>
                    <a:cubicBezTo>
                      <a:pt x="337" y="1250"/>
                      <a:pt x="338" y="1250"/>
                      <a:pt x="338" y="1250"/>
                    </a:cubicBezTo>
                    <a:cubicBezTo>
                      <a:pt x="347" y="1250"/>
                      <a:pt x="405" y="1258"/>
                      <a:pt x="405" y="1258"/>
                    </a:cubicBezTo>
                    <a:cubicBezTo>
                      <a:pt x="405" y="1258"/>
                      <a:pt x="405" y="1259"/>
                      <a:pt x="405" y="1260"/>
                    </a:cubicBezTo>
                    <a:cubicBezTo>
                      <a:pt x="406" y="1260"/>
                      <a:pt x="407" y="1260"/>
                      <a:pt x="408" y="1260"/>
                    </a:cubicBezTo>
                    <a:cubicBezTo>
                      <a:pt x="400" y="1212"/>
                      <a:pt x="367" y="802"/>
                      <a:pt x="399" y="802"/>
                    </a:cubicBezTo>
                    <a:cubicBezTo>
                      <a:pt x="399" y="802"/>
                      <a:pt x="400" y="802"/>
                      <a:pt x="400" y="802"/>
                    </a:cubicBezTo>
                    <a:cubicBezTo>
                      <a:pt x="416" y="807"/>
                      <a:pt x="430" y="1180"/>
                      <a:pt x="419" y="1259"/>
                    </a:cubicBezTo>
                    <a:cubicBezTo>
                      <a:pt x="420" y="1259"/>
                      <a:pt x="422" y="1259"/>
                      <a:pt x="423" y="1259"/>
                    </a:cubicBezTo>
                    <a:cubicBezTo>
                      <a:pt x="425" y="1259"/>
                      <a:pt x="427" y="1259"/>
                      <a:pt x="430" y="1259"/>
                    </a:cubicBezTo>
                    <a:cubicBezTo>
                      <a:pt x="432" y="1257"/>
                      <a:pt x="434" y="1254"/>
                      <a:pt x="435" y="1250"/>
                    </a:cubicBezTo>
                    <a:cubicBezTo>
                      <a:pt x="435" y="1250"/>
                      <a:pt x="435" y="1250"/>
                      <a:pt x="435" y="1250"/>
                    </a:cubicBezTo>
                    <a:cubicBezTo>
                      <a:pt x="443" y="1250"/>
                      <a:pt x="494" y="1257"/>
                      <a:pt x="501" y="1258"/>
                    </a:cubicBezTo>
                    <a:cubicBezTo>
                      <a:pt x="493" y="1187"/>
                      <a:pt x="470" y="790"/>
                      <a:pt x="485" y="749"/>
                    </a:cubicBezTo>
                    <a:cubicBezTo>
                      <a:pt x="488" y="740"/>
                      <a:pt x="490" y="730"/>
                      <a:pt x="489" y="719"/>
                    </a:cubicBezTo>
                    <a:cubicBezTo>
                      <a:pt x="507" y="713"/>
                      <a:pt x="521" y="707"/>
                      <a:pt x="521" y="707"/>
                    </a:cubicBezTo>
                    <a:cubicBezTo>
                      <a:pt x="514" y="674"/>
                      <a:pt x="507" y="629"/>
                      <a:pt x="501" y="580"/>
                    </a:cubicBezTo>
                    <a:cubicBezTo>
                      <a:pt x="520" y="575"/>
                      <a:pt x="538" y="567"/>
                      <a:pt x="551" y="555"/>
                    </a:cubicBezTo>
                    <a:cubicBezTo>
                      <a:pt x="583" y="525"/>
                      <a:pt x="520" y="347"/>
                      <a:pt x="506" y="303"/>
                    </a:cubicBezTo>
                    <a:cubicBezTo>
                      <a:pt x="503" y="285"/>
                      <a:pt x="492" y="276"/>
                      <a:pt x="480" y="273"/>
                    </a:cubicBezTo>
                    <a:cubicBezTo>
                      <a:pt x="477" y="267"/>
                      <a:pt x="473" y="263"/>
                      <a:pt x="468" y="261"/>
                    </a:cubicBezTo>
                    <a:cubicBezTo>
                      <a:pt x="468" y="261"/>
                      <a:pt x="465" y="262"/>
                      <a:pt x="461" y="263"/>
                    </a:cubicBezTo>
                    <a:cubicBezTo>
                      <a:pt x="461" y="263"/>
                      <a:pt x="452" y="244"/>
                      <a:pt x="450" y="238"/>
                    </a:cubicBezTo>
                    <a:cubicBezTo>
                      <a:pt x="443" y="243"/>
                      <a:pt x="443" y="243"/>
                      <a:pt x="443" y="243"/>
                    </a:cubicBezTo>
                    <a:cubicBezTo>
                      <a:pt x="442" y="237"/>
                      <a:pt x="443" y="232"/>
                      <a:pt x="443" y="227"/>
                    </a:cubicBezTo>
                    <a:cubicBezTo>
                      <a:pt x="445" y="225"/>
                      <a:pt x="446" y="223"/>
                      <a:pt x="448" y="218"/>
                    </a:cubicBezTo>
                    <a:cubicBezTo>
                      <a:pt x="451" y="211"/>
                      <a:pt x="452" y="211"/>
                      <a:pt x="452" y="211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78" y="199"/>
                      <a:pt x="479" y="75"/>
                      <a:pt x="451" y="39"/>
                    </a:cubicBezTo>
                    <a:cubicBezTo>
                      <a:pt x="453" y="12"/>
                      <a:pt x="424" y="0"/>
                      <a:pt x="389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1860D4AF-52FA-1BB5-EF58-715061B74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8481" y="6672262"/>
                <a:ext cx="174625" cy="42863"/>
              </a:xfrm>
              <a:custGeom>
                <a:avLst/>
                <a:gdLst>
                  <a:gd name="T0" fmla="*/ 5 w 72"/>
                  <a:gd name="T1" fmla="*/ 0 h 18"/>
                  <a:gd name="T2" fmla="*/ 4 w 72"/>
                  <a:gd name="T3" fmla="*/ 0 h 18"/>
                  <a:gd name="T4" fmla="*/ 0 w 72"/>
                  <a:gd name="T5" fmla="*/ 9 h 18"/>
                  <a:gd name="T6" fmla="*/ 20 w 72"/>
                  <a:gd name="T7" fmla="*/ 18 h 18"/>
                  <a:gd name="T8" fmla="*/ 72 w 72"/>
                  <a:gd name="T9" fmla="*/ 10 h 18"/>
                  <a:gd name="T10" fmla="*/ 72 w 72"/>
                  <a:gd name="T11" fmla="*/ 8 h 18"/>
                  <a:gd name="T12" fmla="*/ 5 w 7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8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9" y="16"/>
                      <a:pt x="14" y="18"/>
                      <a:pt x="20" y="18"/>
                    </a:cubicBezTo>
                    <a:cubicBezTo>
                      <a:pt x="29" y="18"/>
                      <a:pt x="39" y="12"/>
                      <a:pt x="72" y="10"/>
                    </a:cubicBezTo>
                    <a:cubicBezTo>
                      <a:pt x="72" y="9"/>
                      <a:pt x="72" y="8"/>
                      <a:pt x="72" y="8"/>
                    </a:cubicBezTo>
                    <a:cubicBezTo>
                      <a:pt x="72" y="8"/>
                      <a:pt x="14" y="0"/>
                      <a:pt x="5" y="0"/>
                    </a:cubicBezTo>
                  </a:path>
                </a:pathLst>
              </a:custGeom>
              <a:solidFill>
                <a:srgbClr val="1D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2C8793F1-9C30-61DD-3019-95DB51F05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3431" y="6672262"/>
                <a:ext cx="173038" cy="38100"/>
              </a:xfrm>
              <a:custGeom>
                <a:avLst/>
                <a:gdLst>
                  <a:gd name="T0" fmla="*/ 5 w 72"/>
                  <a:gd name="T1" fmla="*/ 0 h 16"/>
                  <a:gd name="T2" fmla="*/ 5 w 72"/>
                  <a:gd name="T3" fmla="*/ 0 h 16"/>
                  <a:gd name="T4" fmla="*/ 0 w 72"/>
                  <a:gd name="T5" fmla="*/ 9 h 16"/>
                  <a:gd name="T6" fmla="*/ 33 w 72"/>
                  <a:gd name="T7" fmla="*/ 13 h 16"/>
                  <a:gd name="T8" fmla="*/ 70 w 72"/>
                  <a:gd name="T9" fmla="*/ 16 h 16"/>
                  <a:gd name="T10" fmla="*/ 72 w 72"/>
                  <a:gd name="T11" fmla="*/ 16 h 16"/>
                  <a:gd name="T12" fmla="*/ 72 w 72"/>
                  <a:gd name="T13" fmla="*/ 15 h 16"/>
                  <a:gd name="T14" fmla="*/ 71 w 72"/>
                  <a:gd name="T15" fmla="*/ 8 h 16"/>
                  <a:gd name="T16" fmla="*/ 5 w 72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7"/>
                      <a:pt x="0" y="9"/>
                    </a:cubicBezTo>
                    <a:cubicBezTo>
                      <a:pt x="11" y="10"/>
                      <a:pt x="22" y="11"/>
                      <a:pt x="33" y="13"/>
                    </a:cubicBezTo>
                    <a:cubicBezTo>
                      <a:pt x="47" y="15"/>
                      <a:pt x="60" y="16"/>
                      <a:pt x="70" y="16"/>
                    </a:cubicBezTo>
                    <a:cubicBezTo>
                      <a:pt x="71" y="16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5"/>
                    </a:cubicBezTo>
                    <a:cubicBezTo>
                      <a:pt x="72" y="14"/>
                      <a:pt x="72" y="11"/>
                      <a:pt x="71" y="8"/>
                    </a:cubicBezTo>
                    <a:cubicBezTo>
                      <a:pt x="64" y="7"/>
                      <a:pt x="13" y="0"/>
                      <a:pt x="5" y="0"/>
                    </a:cubicBezTo>
                  </a:path>
                </a:pathLst>
              </a:custGeom>
              <a:solidFill>
                <a:srgbClr val="232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D1B73E23-2BE8-2E80-5869-62D54C1E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0281" y="4856162"/>
                <a:ext cx="1003300" cy="1917700"/>
              </a:xfrm>
              <a:custGeom>
                <a:avLst/>
                <a:gdLst>
                  <a:gd name="T0" fmla="*/ 312 w 415"/>
                  <a:gd name="T1" fmla="*/ 486 h 794"/>
                  <a:gd name="T2" fmla="*/ 0 w 415"/>
                  <a:gd name="T3" fmla="*/ 506 h 794"/>
                  <a:gd name="T4" fmla="*/ 7 w 415"/>
                  <a:gd name="T5" fmla="*/ 525 h 794"/>
                  <a:gd name="T6" fmla="*/ 88 w 415"/>
                  <a:gd name="T7" fmla="*/ 546 h 794"/>
                  <a:gd name="T8" fmla="*/ 162 w 415"/>
                  <a:gd name="T9" fmla="*/ 633 h 794"/>
                  <a:gd name="T10" fmla="*/ 155 w 415"/>
                  <a:gd name="T11" fmla="*/ 741 h 794"/>
                  <a:gd name="T12" fmla="*/ 52 w 415"/>
                  <a:gd name="T13" fmla="*/ 773 h 794"/>
                  <a:gd name="T14" fmla="*/ 52 w 415"/>
                  <a:gd name="T15" fmla="*/ 775 h 794"/>
                  <a:gd name="T16" fmla="*/ 78 w 415"/>
                  <a:gd name="T17" fmla="*/ 788 h 794"/>
                  <a:gd name="T18" fmla="*/ 78 w 415"/>
                  <a:gd name="T19" fmla="*/ 784 h 794"/>
                  <a:gd name="T20" fmla="*/ 164 w 415"/>
                  <a:gd name="T21" fmla="*/ 767 h 794"/>
                  <a:gd name="T22" fmla="*/ 160 w 415"/>
                  <a:gd name="T23" fmla="*/ 788 h 794"/>
                  <a:gd name="T24" fmla="*/ 190 w 415"/>
                  <a:gd name="T25" fmla="*/ 791 h 794"/>
                  <a:gd name="T26" fmla="*/ 185 w 415"/>
                  <a:gd name="T27" fmla="*/ 774 h 794"/>
                  <a:gd name="T28" fmla="*/ 186 w 415"/>
                  <a:gd name="T29" fmla="*/ 767 h 794"/>
                  <a:gd name="T30" fmla="*/ 272 w 415"/>
                  <a:gd name="T31" fmla="*/ 788 h 794"/>
                  <a:gd name="T32" fmla="*/ 302 w 415"/>
                  <a:gd name="T33" fmla="*/ 794 h 794"/>
                  <a:gd name="T34" fmla="*/ 298 w 415"/>
                  <a:gd name="T35" fmla="*/ 774 h 794"/>
                  <a:gd name="T36" fmla="*/ 298 w 415"/>
                  <a:gd name="T37" fmla="*/ 773 h 794"/>
                  <a:gd name="T38" fmla="*/ 194 w 415"/>
                  <a:gd name="T39" fmla="*/ 741 h 794"/>
                  <a:gd name="T40" fmla="*/ 187 w 415"/>
                  <a:gd name="T41" fmla="*/ 633 h 794"/>
                  <a:gd name="T42" fmla="*/ 230 w 415"/>
                  <a:gd name="T43" fmla="*/ 555 h 794"/>
                  <a:gd name="T44" fmla="*/ 231 w 415"/>
                  <a:gd name="T45" fmla="*/ 560 h 794"/>
                  <a:gd name="T46" fmla="*/ 242 w 415"/>
                  <a:gd name="T47" fmla="*/ 570 h 794"/>
                  <a:gd name="T48" fmla="*/ 260 w 415"/>
                  <a:gd name="T49" fmla="*/ 597 h 794"/>
                  <a:gd name="T50" fmla="*/ 272 w 415"/>
                  <a:gd name="T51" fmla="*/ 595 h 794"/>
                  <a:gd name="T52" fmla="*/ 271 w 415"/>
                  <a:gd name="T53" fmla="*/ 579 h 794"/>
                  <a:gd name="T54" fmla="*/ 250 w 415"/>
                  <a:gd name="T55" fmla="*/ 564 h 794"/>
                  <a:gd name="T56" fmla="*/ 234 w 415"/>
                  <a:gd name="T57" fmla="*/ 558 h 794"/>
                  <a:gd name="T58" fmla="*/ 261 w 415"/>
                  <a:gd name="T59" fmla="*/ 546 h 794"/>
                  <a:gd name="T60" fmla="*/ 342 w 415"/>
                  <a:gd name="T61" fmla="*/ 525 h 794"/>
                  <a:gd name="T62" fmla="*/ 351 w 415"/>
                  <a:gd name="T63" fmla="*/ 509 h 794"/>
                  <a:gd name="T64" fmla="*/ 401 w 415"/>
                  <a:gd name="T65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5" h="794">
                    <a:moveTo>
                      <a:pt x="401" y="0"/>
                    </a:moveTo>
                    <a:cubicBezTo>
                      <a:pt x="326" y="0"/>
                      <a:pt x="303" y="411"/>
                      <a:pt x="312" y="486"/>
                    </a:cubicBezTo>
                    <a:cubicBezTo>
                      <a:pt x="266" y="459"/>
                      <a:pt x="233" y="452"/>
                      <a:pt x="174" y="452"/>
                    </a:cubicBezTo>
                    <a:cubicBezTo>
                      <a:pt x="114" y="452"/>
                      <a:pt x="52" y="472"/>
                      <a:pt x="0" y="506"/>
                    </a:cubicBezTo>
                    <a:cubicBezTo>
                      <a:pt x="0" y="515"/>
                      <a:pt x="3" y="522"/>
                      <a:pt x="7" y="524"/>
                    </a:cubicBezTo>
                    <a:cubicBezTo>
                      <a:pt x="7" y="525"/>
                      <a:pt x="7" y="525"/>
                      <a:pt x="7" y="525"/>
                    </a:cubicBezTo>
                    <a:cubicBezTo>
                      <a:pt x="7" y="536"/>
                      <a:pt x="15" y="546"/>
                      <a:pt x="24" y="546"/>
                    </a:cubicBezTo>
                    <a:cubicBezTo>
                      <a:pt x="88" y="546"/>
                      <a:pt x="88" y="546"/>
                      <a:pt x="88" y="546"/>
                    </a:cubicBezTo>
                    <a:cubicBezTo>
                      <a:pt x="95" y="552"/>
                      <a:pt x="125" y="557"/>
                      <a:pt x="162" y="558"/>
                    </a:cubicBezTo>
                    <a:cubicBezTo>
                      <a:pt x="162" y="633"/>
                      <a:pt x="162" y="633"/>
                      <a:pt x="162" y="633"/>
                    </a:cubicBezTo>
                    <a:cubicBezTo>
                      <a:pt x="155" y="633"/>
                      <a:pt x="155" y="633"/>
                      <a:pt x="155" y="633"/>
                    </a:cubicBezTo>
                    <a:cubicBezTo>
                      <a:pt x="155" y="741"/>
                      <a:pt x="155" y="741"/>
                      <a:pt x="155" y="741"/>
                    </a:cubicBezTo>
                    <a:cubicBezTo>
                      <a:pt x="63" y="759"/>
                      <a:pt x="63" y="759"/>
                      <a:pt x="63" y="759"/>
                    </a:cubicBezTo>
                    <a:cubicBezTo>
                      <a:pt x="57" y="761"/>
                      <a:pt x="52" y="766"/>
                      <a:pt x="52" y="773"/>
                    </a:cubicBezTo>
                    <a:cubicBezTo>
                      <a:pt x="52" y="773"/>
                      <a:pt x="52" y="773"/>
                      <a:pt x="52" y="773"/>
                    </a:cubicBezTo>
                    <a:cubicBezTo>
                      <a:pt x="52" y="774"/>
                      <a:pt x="52" y="775"/>
                      <a:pt x="52" y="775"/>
                    </a:cubicBezTo>
                    <a:cubicBezTo>
                      <a:pt x="49" y="779"/>
                      <a:pt x="48" y="783"/>
                      <a:pt x="48" y="787"/>
                    </a:cubicBezTo>
                    <a:cubicBezTo>
                      <a:pt x="58" y="788"/>
                      <a:pt x="68" y="788"/>
                      <a:pt x="78" y="788"/>
                    </a:cubicBezTo>
                    <a:cubicBezTo>
                      <a:pt x="78" y="788"/>
                      <a:pt x="78" y="788"/>
                      <a:pt x="78" y="788"/>
                    </a:cubicBezTo>
                    <a:cubicBezTo>
                      <a:pt x="78" y="787"/>
                      <a:pt x="78" y="785"/>
                      <a:pt x="78" y="784"/>
                    </a:cubicBezTo>
                    <a:cubicBezTo>
                      <a:pt x="163" y="767"/>
                      <a:pt x="163" y="767"/>
                      <a:pt x="163" y="767"/>
                    </a:cubicBezTo>
                    <a:cubicBezTo>
                      <a:pt x="164" y="767"/>
                      <a:pt x="164" y="767"/>
                      <a:pt x="164" y="767"/>
                    </a:cubicBezTo>
                    <a:cubicBezTo>
                      <a:pt x="164" y="775"/>
                      <a:pt x="164" y="775"/>
                      <a:pt x="164" y="775"/>
                    </a:cubicBezTo>
                    <a:cubicBezTo>
                      <a:pt x="162" y="778"/>
                      <a:pt x="160" y="783"/>
                      <a:pt x="160" y="788"/>
                    </a:cubicBezTo>
                    <a:cubicBezTo>
                      <a:pt x="160" y="789"/>
                      <a:pt x="160" y="789"/>
                      <a:pt x="160" y="790"/>
                    </a:cubicBezTo>
                    <a:cubicBezTo>
                      <a:pt x="170" y="790"/>
                      <a:pt x="180" y="790"/>
                      <a:pt x="190" y="791"/>
                    </a:cubicBezTo>
                    <a:cubicBezTo>
                      <a:pt x="190" y="790"/>
                      <a:pt x="190" y="789"/>
                      <a:pt x="190" y="788"/>
                    </a:cubicBezTo>
                    <a:cubicBezTo>
                      <a:pt x="190" y="782"/>
                      <a:pt x="188" y="777"/>
                      <a:pt x="185" y="774"/>
                    </a:cubicBezTo>
                    <a:cubicBezTo>
                      <a:pt x="186" y="767"/>
                      <a:pt x="186" y="767"/>
                      <a:pt x="186" y="767"/>
                    </a:cubicBezTo>
                    <a:cubicBezTo>
                      <a:pt x="186" y="767"/>
                      <a:pt x="186" y="767"/>
                      <a:pt x="186" y="767"/>
                    </a:cubicBezTo>
                    <a:cubicBezTo>
                      <a:pt x="272" y="784"/>
                      <a:pt x="272" y="784"/>
                      <a:pt x="272" y="784"/>
                    </a:cubicBezTo>
                    <a:cubicBezTo>
                      <a:pt x="272" y="785"/>
                      <a:pt x="272" y="787"/>
                      <a:pt x="272" y="788"/>
                    </a:cubicBezTo>
                    <a:cubicBezTo>
                      <a:pt x="272" y="790"/>
                      <a:pt x="272" y="791"/>
                      <a:pt x="273" y="793"/>
                    </a:cubicBezTo>
                    <a:cubicBezTo>
                      <a:pt x="283" y="793"/>
                      <a:pt x="293" y="794"/>
                      <a:pt x="302" y="794"/>
                    </a:cubicBezTo>
                    <a:cubicBezTo>
                      <a:pt x="303" y="792"/>
                      <a:pt x="303" y="790"/>
                      <a:pt x="303" y="788"/>
                    </a:cubicBezTo>
                    <a:cubicBezTo>
                      <a:pt x="303" y="782"/>
                      <a:pt x="301" y="778"/>
                      <a:pt x="298" y="774"/>
                    </a:cubicBezTo>
                    <a:cubicBezTo>
                      <a:pt x="298" y="773"/>
                      <a:pt x="298" y="773"/>
                      <a:pt x="298" y="773"/>
                    </a:cubicBezTo>
                    <a:cubicBezTo>
                      <a:pt x="298" y="773"/>
                      <a:pt x="298" y="773"/>
                      <a:pt x="298" y="773"/>
                    </a:cubicBezTo>
                    <a:cubicBezTo>
                      <a:pt x="298" y="766"/>
                      <a:pt x="292" y="761"/>
                      <a:pt x="286" y="759"/>
                    </a:cubicBezTo>
                    <a:cubicBezTo>
                      <a:pt x="194" y="741"/>
                      <a:pt x="194" y="741"/>
                      <a:pt x="194" y="741"/>
                    </a:cubicBezTo>
                    <a:cubicBezTo>
                      <a:pt x="194" y="633"/>
                      <a:pt x="194" y="633"/>
                      <a:pt x="194" y="633"/>
                    </a:cubicBezTo>
                    <a:cubicBezTo>
                      <a:pt x="187" y="633"/>
                      <a:pt x="187" y="633"/>
                      <a:pt x="187" y="633"/>
                    </a:cubicBezTo>
                    <a:cubicBezTo>
                      <a:pt x="187" y="558"/>
                      <a:pt x="187" y="558"/>
                      <a:pt x="187" y="558"/>
                    </a:cubicBezTo>
                    <a:cubicBezTo>
                      <a:pt x="203" y="558"/>
                      <a:pt x="218" y="557"/>
                      <a:pt x="230" y="555"/>
                    </a:cubicBezTo>
                    <a:cubicBezTo>
                      <a:pt x="231" y="559"/>
                      <a:pt x="231" y="559"/>
                      <a:pt x="231" y="559"/>
                    </a:cubicBezTo>
                    <a:cubicBezTo>
                      <a:pt x="231" y="560"/>
                      <a:pt x="231" y="560"/>
                      <a:pt x="231" y="560"/>
                    </a:cubicBezTo>
                    <a:cubicBezTo>
                      <a:pt x="231" y="560"/>
                      <a:pt x="231" y="560"/>
                      <a:pt x="231" y="560"/>
                    </a:cubicBezTo>
                    <a:cubicBezTo>
                      <a:pt x="242" y="570"/>
                      <a:pt x="242" y="570"/>
                      <a:pt x="242" y="570"/>
                    </a:cubicBezTo>
                    <a:cubicBezTo>
                      <a:pt x="240" y="574"/>
                      <a:pt x="241" y="580"/>
                      <a:pt x="245" y="583"/>
                    </a:cubicBezTo>
                    <a:cubicBezTo>
                      <a:pt x="260" y="597"/>
                      <a:pt x="260" y="597"/>
                      <a:pt x="260" y="597"/>
                    </a:cubicBezTo>
                    <a:cubicBezTo>
                      <a:pt x="262" y="598"/>
                      <a:pt x="263" y="599"/>
                      <a:pt x="265" y="599"/>
                    </a:cubicBezTo>
                    <a:cubicBezTo>
                      <a:pt x="268" y="599"/>
                      <a:pt x="271" y="597"/>
                      <a:pt x="272" y="595"/>
                    </a:cubicBezTo>
                    <a:cubicBezTo>
                      <a:pt x="272" y="595"/>
                      <a:pt x="272" y="595"/>
                      <a:pt x="272" y="595"/>
                    </a:cubicBezTo>
                    <a:cubicBezTo>
                      <a:pt x="275" y="590"/>
                      <a:pt x="275" y="583"/>
                      <a:pt x="271" y="579"/>
                    </a:cubicBezTo>
                    <a:cubicBezTo>
                      <a:pt x="256" y="566"/>
                      <a:pt x="256" y="566"/>
                      <a:pt x="256" y="566"/>
                    </a:cubicBezTo>
                    <a:cubicBezTo>
                      <a:pt x="254" y="564"/>
                      <a:pt x="252" y="564"/>
                      <a:pt x="250" y="564"/>
                    </a:cubicBezTo>
                    <a:cubicBezTo>
                      <a:pt x="248" y="564"/>
                      <a:pt x="246" y="565"/>
                      <a:pt x="244" y="566"/>
                    </a:cubicBezTo>
                    <a:cubicBezTo>
                      <a:pt x="234" y="558"/>
                      <a:pt x="234" y="558"/>
                      <a:pt x="234" y="558"/>
                    </a:cubicBezTo>
                    <a:cubicBezTo>
                      <a:pt x="234" y="554"/>
                      <a:pt x="234" y="554"/>
                      <a:pt x="234" y="554"/>
                    </a:cubicBezTo>
                    <a:cubicBezTo>
                      <a:pt x="248" y="552"/>
                      <a:pt x="257" y="549"/>
                      <a:pt x="261" y="546"/>
                    </a:cubicBezTo>
                    <a:cubicBezTo>
                      <a:pt x="325" y="546"/>
                      <a:pt x="325" y="546"/>
                      <a:pt x="325" y="546"/>
                    </a:cubicBezTo>
                    <a:cubicBezTo>
                      <a:pt x="334" y="546"/>
                      <a:pt x="342" y="536"/>
                      <a:pt x="342" y="525"/>
                    </a:cubicBezTo>
                    <a:cubicBezTo>
                      <a:pt x="342" y="525"/>
                      <a:pt x="342" y="524"/>
                      <a:pt x="342" y="524"/>
                    </a:cubicBezTo>
                    <a:cubicBezTo>
                      <a:pt x="347" y="521"/>
                      <a:pt x="350" y="516"/>
                      <a:pt x="351" y="509"/>
                    </a:cubicBezTo>
                    <a:cubicBezTo>
                      <a:pt x="414" y="22"/>
                      <a:pt x="414" y="22"/>
                      <a:pt x="414" y="22"/>
                    </a:cubicBezTo>
                    <a:cubicBezTo>
                      <a:pt x="415" y="12"/>
                      <a:pt x="409" y="0"/>
                      <a:pt x="401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F0BCB17B-CF39-C41A-8526-32B5FF5500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16169" y="6756400"/>
                <a:ext cx="614363" cy="46038"/>
              </a:xfrm>
              <a:custGeom>
                <a:avLst/>
                <a:gdLst>
                  <a:gd name="T0" fmla="*/ 225 w 254"/>
                  <a:gd name="T1" fmla="*/ 6 h 19"/>
                  <a:gd name="T2" fmla="*/ 239 w 254"/>
                  <a:gd name="T3" fmla="*/ 19 h 19"/>
                  <a:gd name="T4" fmla="*/ 254 w 254"/>
                  <a:gd name="T5" fmla="*/ 7 h 19"/>
                  <a:gd name="T6" fmla="*/ 225 w 254"/>
                  <a:gd name="T7" fmla="*/ 6 h 19"/>
                  <a:gd name="T8" fmla="*/ 112 w 254"/>
                  <a:gd name="T9" fmla="*/ 3 h 19"/>
                  <a:gd name="T10" fmla="*/ 127 w 254"/>
                  <a:gd name="T11" fmla="*/ 19 h 19"/>
                  <a:gd name="T12" fmla="*/ 142 w 254"/>
                  <a:gd name="T13" fmla="*/ 4 h 19"/>
                  <a:gd name="T14" fmla="*/ 112 w 254"/>
                  <a:gd name="T15" fmla="*/ 3 h 19"/>
                  <a:gd name="T16" fmla="*/ 0 w 254"/>
                  <a:gd name="T17" fmla="*/ 0 h 19"/>
                  <a:gd name="T18" fmla="*/ 0 w 254"/>
                  <a:gd name="T19" fmla="*/ 1 h 19"/>
                  <a:gd name="T20" fmla="*/ 15 w 254"/>
                  <a:gd name="T21" fmla="*/ 19 h 19"/>
                  <a:gd name="T22" fmla="*/ 30 w 254"/>
                  <a:gd name="T23" fmla="*/ 1 h 19"/>
                  <a:gd name="T24" fmla="*/ 0 w 254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19">
                    <a:moveTo>
                      <a:pt x="225" y="6"/>
                    </a:moveTo>
                    <a:cubicBezTo>
                      <a:pt x="226" y="14"/>
                      <a:pt x="232" y="19"/>
                      <a:pt x="239" y="19"/>
                    </a:cubicBezTo>
                    <a:cubicBezTo>
                      <a:pt x="246" y="19"/>
                      <a:pt x="252" y="14"/>
                      <a:pt x="254" y="7"/>
                    </a:cubicBezTo>
                    <a:cubicBezTo>
                      <a:pt x="245" y="7"/>
                      <a:pt x="235" y="6"/>
                      <a:pt x="225" y="6"/>
                    </a:cubicBezTo>
                    <a:moveTo>
                      <a:pt x="112" y="3"/>
                    </a:moveTo>
                    <a:cubicBezTo>
                      <a:pt x="113" y="12"/>
                      <a:pt x="119" y="19"/>
                      <a:pt x="127" y="19"/>
                    </a:cubicBezTo>
                    <a:cubicBezTo>
                      <a:pt x="135" y="19"/>
                      <a:pt x="141" y="12"/>
                      <a:pt x="142" y="4"/>
                    </a:cubicBezTo>
                    <a:cubicBezTo>
                      <a:pt x="132" y="3"/>
                      <a:pt x="122" y="3"/>
                      <a:pt x="112" y="3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1"/>
                      <a:pt x="7" y="19"/>
                      <a:pt x="15" y="19"/>
                    </a:cubicBezTo>
                    <a:cubicBezTo>
                      <a:pt x="24" y="19"/>
                      <a:pt x="30" y="11"/>
                      <a:pt x="30" y="1"/>
                    </a:cubicBezTo>
                    <a:cubicBezTo>
                      <a:pt x="20" y="1"/>
                      <a:pt x="10" y="1"/>
                      <a:pt x="0" y="0"/>
                    </a:cubicBezTo>
                  </a:path>
                </a:pathLst>
              </a:custGeom>
              <a:solidFill>
                <a:srgbClr val="8D9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6" name="Freeform 21">
                <a:extLst>
                  <a:ext uri="{FF2B5EF4-FFF2-40B4-BE49-F238E27FC236}">
                    <a16:creationId xmlns:a16="http://schemas.microsoft.com/office/drawing/2014/main" id="{FA8A48E5-72E4-A247-F174-18ED23876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8981" y="5305425"/>
                <a:ext cx="457200" cy="325438"/>
              </a:xfrm>
              <a:custGeom>
                <a:avLst/>
                <a:gdLst>
                  <a:gd name="T0" fmla="*/ 10 w 189"/>
                  <a:gd name="T1" fmla="*/ 0 h 135"/>
                  <a:gd name="T2" fmla="*/ 179 w 189"/>
                  <a:gd name="T3" fmla="*/ 0 h 135"/>
                  <a:gd name="T4" fmla="*/ 189 w 189"/>
                  <a:gd name="T5" fmla="*/ 10 h 135"/>
                  <a:gd name="T6" fmla="*/ 189 w 189"/>
                  <a:gd name="T7" fmla="*/ 124 h 135"/>
                  <a:gd name="T8" fmla="*/ 179 w 189"/>
                  <a:gd name="T9" fmla="*/ 135 h 135"/>
                  <a:gd name="T10" fmla="*/ 10 w 189"/>
                  <a:gd name="T11" fmla="*/ 135 h 135"/>
                  <a:gd name="T12" fmla="*/ 0 w 189"/>
                  <a:gd name="T13" fmla="*/ 124 h 135"/>
                  <a:gd name="T14" fmla="*/ 0 w 189"/>
                  <a:gd name="T15" fmla="*/ 10 h 135"/>
                  <a:gd name="T16" fmla="*/ 10 w 189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35">
                    <a:moveTo>
                      <a:pt x="1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4" y="0"/>
                      <a:pt x="189" y="5"/>
                      <a:pt x="189" y="10"/>
                    </a:cubicBezTo>
                    <a:cubicBezTo>
                      <a:pt x="189" y="124"/>
                      <a:pt x="189" y="124"/>
                      <a:pt x="189" y="124"/>
                    </a:cubicBezTo>
                    <a:cubicBezTo>
                      <a:pt x="189" y="130"/>
                      <a:pt x="184" y="135"/>
                      <a:pt x="179" y="135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5" y="135"/>
                      <a:pt x="0" y="130"/>
                      <a:pt x="0" y="12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7" name="Rectangle 22">
                <a:extLst>
                  <a:ext uri="{FF2B5EF4-FFF2-40B4-BE49-F238E27FC236}">
                    <a16:creationId xmlns:a16="http://schemas.microsoft.com/office/drawing/2014/main" id="{BD23B9DF-4474-604A-652E-5D1C1512E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4381" y="5329237"/>
                <a:ext cx="407988" cy="274638"/>
              </a:xfrm>
              <a:prstGeom prst="rect">
                <a:avLst/>
              </a:prstGeom>
              <a:solidFill>
                <a:srgbClr val="839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A7704910-E19B-7284-5498-9AC2581B2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369" y="5619750"/>
                <a:ext cx="606425" cy="33338"/>
              </a:xfrm>
              <a:custGeom>
                <a:avLst/>
                <a:gdLst>
                  <a:gd name="T0" fmla="*/ 8 w 251"/>
                  <a:gd name="T1" fmla="*/ 0 h 14"/>
                  <a:gd name="T2" fmla="*/ 243 w 251"/>
                  <a:gd name="T3" fmla="*/ 0 h 14"/>
                  <a:gd name="T4" fmla="*/ 251 w 251"/>
                  <a:gd name="T5" fmla="*/ 7 h 14"/>
                  <a:gd name="T6" fmla="*/ 243 w 251"/>
                  <a:gd name="T7" fmla="*/ 14 h 14"/>
                  <a:gd name="T8" fmla="*/ 8 w 251"/>
                  <a:gd name="T9" fmla="*/ 14 h 14"/>
                  <a:gd name="T10" fmla="*/ 0 w 251"/>
                  <a:gd name="T11" fmla="*/ 7 h 14"/>
                  <a:gd name="T12" fmla="*/ 8 w 25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14">
                    <a:moveTo>
                      <a:pt x="8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7" y="0"/>
                      <a:pt x="251" y="3"/>
                      <a:pt x="251" y="7"/>
                    </a:cubicBezTo>
                    <a:cubicBezTo>
                      <a:pt x="251" y="11"/>
                      <a:pt x="247" y="14"/>
                      <a:pt x="243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Oval 24">
                <a:extLst>
                  <a:ext uri="{FF2B5EF4-FFF2-40B4-BE49-F238E27FC236}">
                    <a16:creationId xmlns:a16="http://schemas.microsoft.com/office/drawing/2014/main" id="{8E7BD983-0255-B3BD-7F7E-6EBAFD537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231" y="5311775"/>
                <a:ext cx="12700" cy="11113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131FF7F7-400C-AED1-B74D-9E44F6FB3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369" y="5619750"/>
                <a:ext cx="606425" cy="15875"/>
              </a:xfrm>
              <a:custGeom>
                <a:avLst/>
                <a:gdLst>
                  <a:gd name="T0" fmla="*/ 0 w 251"/>
                  <a:gd name="T1" fmla="*/ 7 h 7"/>
                  <a:gd name="T2" fmla="*/ 251 w 251"/>
                  <a:gd name="T3" fmla="*/ 7 h 7"/>
                  <a:gd name="T4" fmla="*/ 251 w 251"/>
                  <a:gd name="T5" fmla="*/ 1 h 7"/>
                  <a:gd name="T6" fmla="*/ 249 w 251"/>
                  <a:gd name="T7" fmla="*/ 0 h 7"/>
                  <a:gd name="T8" fmla="*/ 2 w 251"/>
                  <a:gd name="T9" fmla="*/ 0 h 7"/>
                  <a:gd name="T10" fmla="*/ 0 w 251"/>
                  <a:gd name="T11" fmla="*/ 1 h 7"/>
                  <a:gd name="T12" fmla="*/ 0 w 25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7">
                    <a:moveTo>
                      <a:pt x="0" y="7"/>
                    </a:moveTo>
                    <a:cubicBezTo>
                      <a:pt x="251" y="7"/>
                      <a:pt x="251" y="7"/>
                      <a:pt x="251" y="7"/>
                    </a:cubicBezTo>
                    <a:cubicBezTo>
                      <a:pt x="251" y="1"/>
                      <a:pt x="251" y="1"/>
                      <a:pt x="251" y="1"/>
                    </a:cubicBezTo>
                    <a:cubicBezTo>
                      <a:pt x="251" y="0"/>
                      <a:pt x="250" y="0"/>
                      <a:pt x="24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C80A2049-3597-D96A-C1F2-802DF1FC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4556" y="5619750"/>
                <a:ext cx="146050" cy="4763"/>
              </a:xfrm>
              <a:custGeom>
                <a:avLst/>
                <a:gdLst>
                  <a:gd name="T0" fmla="*/ 0 w 61"/>
                  <a:gd name="T1" fmla="*/ 0 h 2"/>
                  <a:gd name="T2" fmla="*/ 61 w 61"/>
                  <a:gd name="T3" fmla="*/ 0 h 2"/>
                  <a:gd name="T4" fmla="*/ 61 w 61"/>
                  <a:gd name="T5" fmla="*/ 0 h 2"/>
                  <a:gd name="T6" fmla="*/ 60 w 61"/>
                  <a:gd name="T7" fmla="*/ 2 h 2"/>
                  <a:gd name="T8" fmla="*/ 1 w 61"/>
                  <a:gd name="T9" fmla="*/ 2 h 2"/>
                  <a:gd name="T10" fmla="*/ 0 w 6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"/>
                      <a:pt x="61" y="2"/>
                      <a:pt x="6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Oval 27">
                <a:extLst>
                  <a:ext uri="{FF2B5EF4-FFF2-40B4-BE49-F238E27FC236}">
                    <a16:creationId xmlns:a16="http://schemas.microsoft.com/office/drawing/2014/main" id="{4CB5F3F7-A1A7-51A4-AB26-C37B08C25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4406" y="5314950"/>
                <a:ext cx="6350" cy="4763"/>
              </a:xfrm>
              <a:prstGeom prst="ellipse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Rectangle 28">
                <a:extLst>
                  <a:ext uri="{FF2B5EF4-FFF2-40B4-BE49-F238E27FC236}">
                    <a16:creationId xmlns:a16="http://schemas.microsoft.com/office/drawing/2014/main" id="{0F391559-CF5C-4417-B5E2-46351510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4381" y="5329237"/>
                <a:ext cx="407988" cy="274638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Rectangle 29">
                <a:extLst>
                  <a:ext uri="{FF2B5EF4-FFF2-40B4-BE49-F238E27FC236}">
                    <a16:creationId xmlns:a16="http://schemas.microsoft.com/office/drawing/2014/main" id="{91CBFDB6-9751-CB8A-D38F-9333F04D5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5969" y="5332412"/>
                <a:ext cx="403225" cy="271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Rectangle 30">
                <a:extLst>
                  <a:ext uri="{FF2B5EF4-FFF2-40B4-BE49-F238E27FC236}">
                    <a16:creationId xmlns:a16="http://schemas.microsoft.com/office/drawing/2014/main" id="{60EBEF91-5FD0-B22E-F3A0-8A8D83628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8356" y="5413375"/>
                <a:ext cx="22225" cy="82550"/>
              </a:xfrm>
              <a:prstGeom prst="rect">
                <a:avLst/>
              </a:pr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6" name="Rectangle 31">
                <a:extLst>
                  <a:ext uri="{FF2B5EF4-FFF2-40B4-BE49-F238E27FC236}">
                    <a16:creationId xmlns:a16="http://schemas.microsoft.com/office/drawing/2014/main" id="{60328F24-3CA4-5B77-609B-AE7513A4B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281" y="5380037"/>
                <a:ext cx="20638" cy="115888"/>
              </a:xfrm>
              <a:prstGeom prst="rect">
                <a:avLst/>
              </a:pr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7" name="Rectangle 32">
                <a:extLst>
                  <a:ext uri="{FF2B5EF4-FFF2-40B4-BE49-F238E27FC236}">
                    <a16:creationId xmlns:a16="http://schemas.microsoft.com/office/drawing/2014/main" id="{568EB5E0-DF87-C11D-C47E-0FD4C5AB9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794" y="5397500"/>
                <a:ext cx="19050" cy="98425"/>
              </a:xfrm>
              <a:prstGeom prst="rect">
                <a:avLst/>
              </a:pr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8" name="Freeform 33">
                <a:extLst>
                  <a:ext uri="{FF2B5EF4-FFF2-40B4-BE49-F238E27FC236}">
                    <a16:creationId xmlns:a16="http://schemas.microsoft.com/office/drawing/2014/main" id="{D54FF7C8-5A8D-7D4C-BE70-CA58AC2D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131" y="5421312"/>
                <a:ext cx="22225" cy="74613"/>
              </a:xfrm>
              <a:custGeom>
                <a:avLst/>
                <a:gdLst>
                  <a:gd name="T0" fmla="*/ 0 w 14"/>
                  <a:gd name="T1" fmla="*/ 0 h 47"/>
                  <a:gd name="T2" fmla="*/ 12 w 14"/>
                  <a:gd name="T3" fmla="*/ 0 h 47"/>
                  <a:gd name="T4" fmla="*/ 14 w 14"/>
                  <a:gd name="T5" fmla="*/ 47 h 47"/>
                  <a:gd name="T6" fmla="*/ 0 w 14"/>
                  <a:gd name="T7" fmla="*/ 47 h 47"/>
                  <a:gd name="T8" fmla="*/ 0 w 14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7">
                    <a:moveTo>
                      <a:pt x="0" y="0"/>
                    </a:moveTo>
                    <a:lnTo>
                      <a:pt x="12" y="0"/>
                    </a:lnTo>
                    <a:lnTo>
                      <a:pt x="1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9" name="Rectangle 34">
                <a:extLst>
                  <a:ext uri="{FF2B5EF4-FFF2-40B4-BE49-F238E27FC236}">
                    <a16:creationId xmlns:a16="http://schemas.microsoft.com/office/drawing/2014/main" id="{EED67B89-03F6-11AA-F77D-8A4BC5894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6469" y="5397500"/>
                <a:ext cx="22225" cy="98425"/>
              </a:xfrm>
              <a:prstGeom prst="rect">
                <a:avLst/>
              </a:pr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0" name="Freeform 35">
                <a:extLst>
                  <a:ext uri="{FF2B5EF4-FFF2-40B4-BE49-F238E27FC236}">
                    <a16:creationId xmlns:a16="http://schemas.microsoft.com/office/drawing/2014/main" id="{114B2AB8-82B6-F65C-0A63-BAE309094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806" y="5378450"/>
                <a:ext cx="22225" cy="117475"/>
              </a:xfrm>
              <a:custGeom>
                <a:avLst/>
                <a:gdLst>
                  <a:gd name="T0" fmla="*/ 0 w 14"/>
                  <a:gd name="T1" fmla="*/ 0 h 74"/>
                  <a:gd name="T2" fmla="*/ 14 w 14"/>
                  <a:gd name="T3" fmla="*/ 0 h 74"/>
                  <a:gd name="T4" fmla="*/ 14 w 14"/>
                  <a:gd name="T5" fmla="*/ 74 h 74"/>
                  <a:gd name="T6" fmla="*/ 2 w 14"/>
                  <a:gd name="T7" fmla="*/ 74 h 74"/>
                  <a:gd name="T8" fmla="*/ 0 w 1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4">
                    <a:moveTo>
                      <a:pt x="0" y="0"/>
                    </a:moveTo>
                    <a:lnTo>
                      <a:pt x="14" y="0"/>
                    </a:lnTo>
                    <a:lnTo>
                      <a:pt x="14" y="74"/>
                    </a:lnTo>
                    <a:lnTo>
                      <a:pt x="2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Rectangle 36">
                <a:extLst>
                  <a:ext uri="{FF2B5EF4-FFF2-40B4-BE49-F238E27FC236}">
                    <a16:creationId xmlns:a16="http://schemas.microsoft.com/office/drawing/2014/main" id="{53F7667E-9322-E487-DD9B-5AC8C45B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6319" y="5356225"/>
                <a:ext cx="19050" cy="139700"/>
              </a:xfrm>
              <a:prstGeom prst="rect">
                <a:avLst/>
              </a:pr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2" name="Rectangle 37">
                <a:extLst>
                  <a:ext uri="{FF2B5EF4-FFF2-40B4-BE49-F238E27FC236}">
                    <a16:creationId xmlns:a16="http://schemas.microsoft.com/office/drawing/2014/main" id="{4C327F63-625B-7596-6585-B61012A73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1244" y="5384800"/>
                <a:ext cx="20638" cy="111125"/>
              </a:xfrm>
              <a:prstGeom prst="rect">
                <a:avLst/>
              </a:pr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3" name="Rectangle 38">
                <a:extLst>
                  <a:ext uri="{FF2B5EF4-FFF2-40B4-BE49-F238E27FC236}">
                    <a16:creationId xmlns:a16="http://schemas.microsoft.com/office/drawing/2014/main" id="{980CF5FE-5AE1-4051-08B0-295B6BA37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4581" y="5407025"/>
                <a:ext cx="22225" cy="88900"/>
              </a:xfrm>
              <a:prstGeom prst="rect">
                <a:avLst/>
              </a:pr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7DFFDAB7-3858-AD79-CB6E-0CE2EE9BC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031" y="5518150"/>
                <a:ext cx="19050" cy="33338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3 h 14"/>
                  <a:gd name="T4" fmla="*/ 1 w 8"/>
                  <a:gd name="T5" fmla="*/ 0 h 14"/>
                  <a:gd name="T6" fmla="*/ 1 w 8"/>
                  <a:gd name="T7" fmla="*/ 0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7FFE0391-0020-5AEC-2426-9281454AF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281" y="5518150"/>
                <a:ext cx="33338" cy="33338"/>
              </a:xfrm>
              <a:custGeom>
                <a:avLst/>
                <a:gdLst>
                  <a:gd name="T0" fmla="*/ 13 w 14"/>
                  <a:gd name="T1" fmla="*/ 14 h 14"/>
                  <a:gd name="T2" fmla="*/ 14 w 14"/>
                  <a:gd name="T3" fmla="*/ 0 h 14"/>
                  <a:gd name="T4" fmla="*/ 0 w 14"/>
                  <a:gd name="T5" fmla="*/ 13 h 14"/>
                  <a:gd name="T6" fmla="*/ 13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13" y="14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6DBD5FF0-2CDF-26DD-66C3-26C2E04A1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281" y="5524500"/>
                <a:ext cx="65088" cy="58738"/>
              </a:xfrm>
              <a:custGeom>
                <a:avLst/>
                <a:gdLst>
                  <a:gd name="T0" fmla="*/ 13 w 27"/>
                  <a:gd name="T1" fmla="*/ 11 h 24"/>
                  <a:gd name="T2" fmla="*/ 0 w 27"/>
                  <a:gd name="T3" fmla="*/ 10 h 24"/>
                  <a:gd name="T4" fmla="*/ 13 w 27"/>
                  <a:gd name="T5" fmla="*/ 24 h 24"/>
                  <a:gd name="T6" fmla="*/ 27 w 27"/>
                  <a:gd name="T7" fmla="*/ 11 h 24"/>
                  <a:gd name="T8" fmla="*/ 21 w 27"/>
                  <a:gd name="T9" fmla="*/ 0 h 24"/>
                  <a:gd name="T10" fmla="*/ 13 w 27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4">
                    <a:moveTo>
                      <a:pt x="13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8"/>
                      <a:pt x="5" y="24"/>
                      <a:pt x="13" y="24"/>
                    </a:cubicBezTo>
                    <a:cubicBezTo>
                      <a:pt x="20" y="24"/>
                      <a:pt x="27" y="19"/>
                      <a:pt x="27" y="11"/>
                    </a:cubicBezTo>
                    <a:cubicBezTo>
                      <a:pt x="27" y="6"/>
                      <a:pt x="25" y="2"/>
                      <a:pt x="21" y="0"/>
                    </a:cubicBezTo>
                    <a:cubicBezTo>
                      <a:pt x="13" y="11"/>
                      <a:pt x="13" y="11"/>
                      <a:pt x="13" y="11"/>
                    </a:cubicBezTo>
                    <a:close/>
                  </a:path>
                </a:pathLst>
              </a:cu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Freeform 42">
                <a:extLst>
                  <a:ext uri="{FF2B5EF4-FFF2-40B4-BE49-F238E27FC236}">
                    <a16:creationId xmlns:a16="http://schemas.microsoft.com/office/drawing/2014/main" id="{F2FC0AE1-27F7-96A9-FBD9-7E304031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794" y="5518150"/>
                <a:ext cx="65088" cy="65088"/>
              </a:xfrm>
              <a:custGeom>
                <a:avLst/>
                <a:gdLst>
                  <a:gd name="T0" fmla="*/ 0 w 27"/>
                  <a:gd name="T1" fmla="*/ 13 h 27"/>
                  <a:gd name="T2" fmla="*/ 13 w 27"/>
                  <a:gd name="T3" fmla="*/ 27 h 27"/>
                  <a:gd name="T4" fmla="*/ 27 w 27"/>
                  <a:gd name="T5" fmla="*/ 14 h 27"/>
                  <a:gd name="T6" fmla="*/ 21 w 27"/>
                  <a:gd name="T7" fmla="*/ 3 h 27"/>
                  <a:gd name="T8" fmla="*/ 14 w 27"/>
                  <a:gd name="T9" fmla="*/ 0 h 27"/>
                  <a:gd name="T10" fmla="*/ 14 w 27"/>
                  <a:gd name="T11" fmla="*/ 0 h 27"/>
                  <a:gd name="T12" fmla="*/ 0 w 27"/>
                  <a:gd name="T1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21"/>
                      <a:pt x="6" y="27"/>
                      <a:pt x="13" y="27"/>
                    </a:cubicBezTo>
                    <a:cubicBezTo>
                      <a:pt x="21" y="27"/>
                      <a:pt x="27" y="22"/>
                      <a:pt x="27" y="14"/>
                    </a:cubicBezTo>
                    <a:cubicBezTo>
                      <a:pt x="27" y="9"/>
                      <a:pt x="25" y="5"/>
                      <a:pt x="21" y="3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lose/>
                  </a:path>
                </a:pathLst>
              </a:cu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Freeform 43">
                <a:extLst>
                  <a:ext uri="{FF2B5EF4-FFF2-40B4-BE49-F238E27FC236}">
                    <a16:creationId xmlns:a16="http://schemas.microsoft.com/office/drawing/2014/main" id="{E4FC9922-A720-30CA-1AAD-4D21981B4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719" y="5532437"/>
                <a:ext cx="30163" cy="50800"/>
              </a:xfrm>
              <a:custGeom>
                <a:avLst/>
                <a:gdLst>
                  <a:gd name="T0" fmla="*/ 11 w 13"/>
                  <a:gd name="T1" fmla="*/ 0 h 21"/>
                  <a:gd name="T2" fmla="*/ 0 w 13"/>
                  <a:gd name="T3" fmla="*/ 8 h 21"/>
                  <a:gd name="T4" fmla="*/ 3 w 13"/>
                  <a:gd name="T5" fmla="*/ 21 h 21"/>
                  <a:gd name="T6" fmla="*/ 13 w 13"/>
                  <a:gd name="T7" fmla="*/ 8 h 21"/>
                  <a:gd name="T8" fmla="*/ 11 w 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11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9" y="19"/>
                      <a:pt x="13" y="14"/>
                      <a:pt x="13" y="8"/>
                    </a:cubicBezTo>
                    <a:cubicBezTo>
                      <a:pt x="13" y="5"/>
                      <a:pt x="12" y="3"/>
                      <a:pt x="11" y="0"/>
                    </a:cubicBezTo>
                    <a:close/>
                  </a:path>
                </a:pathLst>
              </a:cu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9" name="Freeform 44">
                <a:extLst>
                  <a:ext uri="{FF2B5EF4-FFF2-40B4-BE49-F238E27FC236}">
                    <a16:creationId xmlns:a16="http://schemas.microsoft.com/office/drawing/2014/main" id="{8F77152B-135E-9A53-DE84-2C18136E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9494" y="5518150"/>
                <a:ext cx="47625" cy="33338"/>
              </a:xfrm>
              <a:custGeom>
                <a:avLst/>
                <a:gdLst>
                  <a:gd name="T0" fmla="*/ 9 w 20"/>
                  <a:gd name="T1" fmla="*/ 14 h 14"/>
                  <a:gd name="T2" fmla="*/ 20 w 20"/>
                  <a:gd name="T3" fmla="*/ 6 h 14"/>
                  <a:gd name="T4" fmla="*/ 9 w 20"/>
                  <a:gd name="T5" fmla="*/ 0 h 14"/>
                  <a:gd name="T6" fmla="*/ 0 w 20"/>
                  <a:gd name="T7" fmla="*/ 3 h 14"/>
                  <a:gd name="T8" fmla="*/ 9 w 20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9" y="14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8" y="3"/>
                      <a:pt x="14" y="0"/>
                      <a:pt x="9" y="0"/>
                    </a:cubicBezTo>
                    <a:cubicBezTo>
                      <a:pt x="5" y="0"/>
                      <a:pt x="2" y="1"/>
                      <a:pt x="0" y="3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</a:path>
                </a:pathLst>
              </a:cu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275AD851-7832-74CC-F402-28CB2EA14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831" y="5518150"/>
                <a:ext cx="65088" cy="65088"/>
              </a:xfrm>
              <a:custGeom>
                <a:avLst/>
                <a:gdLst>
                  <a:gd name="T0" fmla="*/ 0 w 27"/>
                  <a:gd name="T1" fmla="*/ 13 h 27"/>
                  <a:gd name="T2" fmla="*/ 13 w 27"/>
                  <a:gd name="T3" fmla="*/ 27 h 27"/>
                  <a:gd name="T4" fmla="*/ 27 w 27"/>
                  <a:gd name="T5" fmla="*/ 14 h 27"/>
                  <a:gd name="T6" fmla="*/ 21 w 27"/>
                  <a:gd name="T7" fmla="*/ 3 h 27"/>
                  <a:gd name="T8" fmla="*/ 14 w 27"/>
                  <a:gd name="T9" fmla="*/ 0 h 27"/>
                  <a:gd name="T10" fmla="*/ 14 w 27"/>
                  <a:gd name="T11" fmla="*/ 0 h 27"/>
                  <a:gd name="T12" fmla="*/ 0 w 27"/>
                  <a:gd name="T1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21"/>
                      <a:pt x="6" y="27"/>
                      <a:pt x="13" y="27"/>
                    </a:cubicBezTo>
                    <a:cubicBezTo>
                      <a:pt x="21" y="27"/>
                      <a:pt x="27" y="22"/>
                      <a:pt x="27" y="14"/>
                    </a:cubicBezTo>
                    <a:cubicBezTo>
                      <a:pt x="27" y="9"/>
                      <a:pt x="25" y="5"/>
                      <a:pt x="21" y="3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lose/>
                  </a:path>
                </a:pathLst>
              </a:custGeom>
              <a:solidFill>
                <a:srgbClr val="6D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266A5CD4-1E81-A813-D457-1AFA938E9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831" y="5519737"/>
                <a:ext cx="33338" cy="31750"/>
              </a:xfrm>
              <a:custGeom>
                <a:avLst/>
                <a:gdLst>
                  <a:gd name="T0" fmla="*/ 0 w 14"/>
                  <a:gd name="T1" fmla="*/ 12 h 13"/>
                  <a:gd name="T2" fmla="*/ 14 w 14"/>
                  <a:gd name="T3" fmla="*/ 13 h 13"/>
                  <a:gd name="T4" fmla="*/ 14 w 14"/>
                  <a:gd name="T5" fmla="*/ 13 h 13"/>
                  <a:gd name="T6" fmla="*/ 14 w 14"/>
                  <a:gd name="T7" fmla="*/ 13 h 13"/>
                  <a:gd name="T8" fmla="*/ 10 w 14"/>
                  <a:gd name="T9" fmla="*/ 0 h 13"/>
                  <a:gd name="T10" fmla="*/ 0 w 14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1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EF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B0119251-C64C-1067-51EA-9D8FB4484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9644" y="5518150"/>
                <a:ext cx="41275" cy="57150"/>
              </a:xfrm>
              <a:custGeom>
                <a:avLst/>
                <a:gdLst>
                  <a:gd name="T0" fmla="*/ 0 w 17"/>
                  <a:gd name="T1" fmla="*/ 1 h 24"/>
                  <a:gd name="T2" fmla="*/ 4 w 17"/>
                  <a:gd name="T3" fmla="*/ 14 h 24"/>
                  <a:gd name="T4" fmla="*/ 4 w 17"/>
                  <a:gd name="T5" fmla="*/ 14 h 24"/>
                  <a:gd name="T6" fmla="*/ 13 w 17"/>
                  <a:gd name="T7" fmla="*/ 24 h 24"/>
                  <a:gd name="T8" fmla="*/ 17 w 17"/>
                  <a:gd name="T9" fmla="*/ 14 h 24"/>
                  <a:gd name="T10" fmla="*/ 12 w 17"/>
                  <a:gd name="T11" fmla="*/ 3 h 24"/>
                  <a:gd name="T12" fmla="*/ 4 w 17"/>
                  <a:gd name="T13" fmla="*/ 0 h 24"/>
                  <a:gd name="T14" fmla="*/ 0 w 17"/>
                  <a:gd name="T1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0" y="1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1"/>
                      <a:pt x="17" y="18"/>
                      <a:pt x="17" y="14"/>
                    </a:cubicBezTo>
                    <a:cubicBezTo>
                      <a:pt x="17" y="10"/>
                      <a:pt x="15" y="6"/>
                      <a:pt x="12" y="3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B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3" name="Freeform 48">
                <a:extLst>
                  <a:ext uri="{FF2B5EF4-FFF2-40B4-BE49-F238E27FC236}">
                    <a16:creationId xmlns:a16="http://schemas.microsoft.com/office/drawing/2014/main" id="{75CFCFC0-DABF-CF20-4E4F-5718D1D1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981" y="5257800"/>
                <a:ext cx="969963" cy="433388"/>
              </a:xfrm>
              <a:custGeom>
                <a:avLst/>
                <a:gdLst>
                  <a:gd name="T0" fmla="*/ 64 w 402"/>
                  <a:gd name="T1" fmla="*/ 13 h 180"/>
                  <a:gd name="T2" fmla="*/ 229 w 402"/>
                  <a:gd name="T3" fmla="*/ 118 h 180"/>
                  <a:gd name="T4" fmla="*/ 379 w 402"/>
                  <a:gd name="T5" fmla="*/ 98 h 180"/>
                  <a:gd name="T6" fmla="*/ 402 w 402"/>
                  <a:gd name="T7" fmla="*/ 141 h 180"/>
                  <a:gd name="T8" fmla="*/ 204 w 402"/>
                  <a:gd name="T9" fmla="*/ 162 h 180"/>
                  <a:gd name="T10" fmla="*/ 34 w 402"/>
                  <a:gd name="T11" fmla="*/ 75 h 180"/>
                  <a:gd name="T12" fmla="*/ 64 w 402"/>
                  <a:gd name="T13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180">
                    <a:moveTo>
                      <a:pt x="64" y="13"/>
                    </a:moveTo>
                    <a:cubicBezTo>
                      <a:pt x="64" y="13"/>
                      <a:pt x="167" y="103"/>
                      <a:pt x="229" y="118"/>
                    </a:cubicBezTo>
                    <a:cubicBezTo>
                      <a:pt x="284" y="131"/>
                      <a:pt x="379" y="98"/>
                      <a:pt x="379" y="98"/>
                    </a:cubicBezTo>
                    <a:cubicBezTo>
                      <a:pt x="402" y="141"/>
                      <a:pt x="402" y="141"/>
                      <a:pt x="402" y="141"/>
                    </a:cubicBezTo>
                    <a:cubicBezTo>
                      <a:pt x="401" y="142"/>
                      <a:pt x="280" y="180"/>
                      <a:pt x="204" y="162"/>
                    </a:cubicBezTo>
                    <a:cubicBezTo>
                      <a:pt x="134" y="145"/>
                      <a:pt x="35" y="75"/>
                      <a:pt x="34" y="75"/>
                    </a:cubicBezTo>
                    <a:cubicBezTo>
                      <a:pt x="0" y="56"/>
                      <a:pt x="34" y="0"/>
                      <a:pt x="64" y="1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Freeform 49">
                <a:extLst>
                  <a:ext uri="{FF2B5EF4-FFF2-40B4-BE49-F238E27FC236}">
                    <a16:creationId xmlns:a16="http://schemas.microsoft.com/office/drawing/2014/main" id="{1B5D6E1B-C0B6-6220-216F-060ED4E7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31" y="5045075"/>
                <a:ext cx="681038" cy="796925"/>
              </a:xfrm>
              <a:custGeom>
                <a:avLst/>
                <a:gdLst>
                  <a:gd name="T0" fmla="*/ 282 w 282"/>
                  <a:gd name="T1" fmla="*/ 301 h 330"/>
                  <a:gd name="T2" fmla="*/ 237 w 282"/>
                  <a:gd name="T3" fmla="*/ 80 h 330"/>
                  <a:gd name="T4" fmla="*/ 1 w 282"/>
                  <a:gd name="T5" fmla="*/ 82 h 330"/>
                  <a:gd name="T6" fmla="*/ 46 w 282"/>
                  <a:gd name="T7" fmla="*/ 330 h 330"/>
                  <a:gd name="T8" fmla="*/ 282 w 282"/>
                  <a:gd name="T9" fmla="*/ 301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330">
                    <a:moveTo>
                      <a:pt x="282" y="301"/>
                    </a:moveTo>
                    <a:cubicBezTo>
                      <a:pt x="282" y="301"/>
                      <a:pt x="259" y="121"/>
                      <a:pt x="237" y="80"/>
                    </a:cubicBezTo>
                    <a:cubicBezTo>
                      <a:pt x="192" y="0"/>
                      <a:pt x="5" y="22"/>
                      <a:pt x="1" y="82"/>
                    </a:cubicBezTo>
                    <a:cubicBezTo>
                      <a:pt x="0" y="102"/>
                      <a:pt x="46" y="330"/>
                      <a:pt x="46" y="330"/>
                    </a:cubicBezTo>
                    <a:lnTo>
                      <a:pt x="282" y="301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5" name="Freeform 50">
                <a:extLst>
                  <a:ext uri="{FF2B5EF4-FFF2-40B4-BE49-F238E27FC236}">
                    <a16:creationId xmlns:a16="http://schemas.microsoft.com/office/drawing/2014/main" id="{B0203B00-5262-E4B1-796F-DDC8EA752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469" y="5276850"/>
                <a:ext cx="561975" cy="595313"/>
              </a:xfrm>
              <a:custGeom>
                <a:avLst/>
                <a:gdLst>
                  <a:gd name="T0" fmla="*/ 233 w 233"/>
                  <a:gd name="T1" fmla="*/ 211 h 247"/>
                  <a:gd name="T2" fmla="*/ 151 w 233"/>
                  <a:gd name="T3" fmla="*/ 10 h 247"/>
                  <a:gd name="T4" fmla="*/ 31 w 233"/>
                  <a:gd name="T5" fmla="*/ 27 h 247"/>
                  <a:gd name="T6" fmla="*/ 59 w 233"/>
                  <a:gd name="T7" fmla="*/ 247 h 247"/>
                  <a:gd name="T8" fmla="*/ 233 w 233"/>
                  <a:gd name="T9" fmla="*/ 21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7">
                    <a:moveTo>
                      <a:pt x="233" y="211"/>
                    </a:moveTo>
                    <a:cubicBezTo>
                      <a:pt x="233" y="211"/>
                      <a:pt x="153" y="21"/>
                      <a:pt x="151" y="10"/>
                    </a:cubicBezTo>
                    <a:cubicBezTo>
                      <a:pt x="149" y="0"/>
                      <a:pt x="62" y="6"/>
                      <a:pt x="31" y="27"/>
                    </a:cubicBezTo>
                    <a:cubicBezTo>
                      <a:pt x="0" y="48"/>
                      <a:pt x="59" y="247"/>
                      <a:pt x="59" y="247"/>
                    </a:cubicBezTo>
                    <a:lnTo>
                      <a:pt x="233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6" name="Freeform 51">
                <a:extLst>
                  <a:ext uri="{FF2B5EF4-FFF2-40B4-BE49-F238E27FC236}">
                    <a16:creationId xmlns:a16="http://schemas.microsoft.com/office/drawing/2014/main" id="{53A5FFBE-E9AC-2797-D086-D8ED1FFB1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031" y="5278437"/>
                <a:ext cx="474663" cy="461963"/>
              </a:xfrm>
              <a:custGeom>
                <a:avLst/>
                <a:gdLst>
                  <a:gd name="T0" fmla="*/ 69 w 197"/>
                  <a:gd name="T1" fmla="*/ 16 h 191"/>
                  <a:gd name="T2" fmla="*/ 1 w 197"/>
                  <a:gd name="T3" fmla="*/ 0 h 191"/>
                  <a:gd name="T4" fmla="*/ 0 w 197"/>
                  <a:gd name="T5" fmla="*/ 20 h 191"/>
                  <a:gd name="T6" fmla="*/ 45 w 197"/>
                  <a:gd name="T7" fmla="*/ 104 h 191"/>
                  <a:gd name="T8" fmla="*/ 71 w 197"/>
                  <a:gd name="T9" fmla="*/ 191 h 191"/>
                  <a:gd name="T10" fmla="*/ 114 w 197"/>
                  <a:gd name="T11" fmla="*/ 191 h 191"/>
                  <a:gd name="T12" fmla="*/ 83 w 197"/>
                  <a:gd name="T13" fmla="*/ 99 h 191"/>
                  <a:gd name="T14" fmla="*/ 146 w 197"/>
                  <a:gd name="T15" fmla="*/ 166 h 191"/>
                  <a:gd name="T16" fmla="*/ 197 w 197"/>
                  <a:gd name="T17" fmla="*/ 159 h 191"/>
                  <a:gd name="T18" fmla="*/ 104 w 197"/>
                  <a:gd name="T19" fmla="*/ 52 h 191"/>
                  <a:gd name="T20" fmla="*/ 69 w 197"/>
                  <a:gd name="T21" fmla="*/ 1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191">
                    <a:moveTo>
                      <a:pt x="69" y="16"/>
                    </a:moveTo>
                    <a:cubicBezTo>
                      <a:pt x="61" y="16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31" y="65"/>
                      <a:pt x="45" y="104"/>
                    </a:cubicBezTo>
                    <a:cubicBezTo>
                      <a:pt x="60" y="143"/>
                      <a:pt x="71" y="191"/>
                      <a:pt x="71" y="191"/>
                    </a:cubicBezTo>
                    <a:cubicBezTo>
                      <a:pt x="114" y="191"/>
                      <a:pt x="114" y="191"/>
                      <a:pt x="114" y="191"/>
                    </a:cubicBezTo>
                    <a:cubicBezTo>
                      <a:pt x="114" y="191"/>
                      <a:pt x="95" y="143"/>
                      <a:pt x="83" y="99"/>
                    </a:cubicBezTo>
                    <a:cubicBezTo>
                      <a:pt x="111" y="129"/>
                      <a:pt x="146" y="166"/>
                      <a:pt x="146" y="166"/>
                    </a:cubicBezTo>
                    <a:cubicBezTo>
                      <a:pt x="146" y="166"/>
                      <a:pt x="197" y="162"/>
                      <a:pt x="197" y="159"/>
                    </a:cubicBezTo>
                    <a:cubicBezTo>
                      <a:pt x="197" y="155"/>
                      <a:pt x="104" y="52"/>
                      <a:pt x="104" y="52"/>
                    </a:cubicBezTo>
                    <a:lnTo>
                      <a:pt x="69" y="1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Freeform 52">
                <a:extLst>
                  <a:ext uri="{FF2B5EF4-FFF2-40B4-BE49-F238E27FC236}">
                    <a16:creationId xmlns:a16="http://schemas.microsoft.com/office/drawing/2014/main" id="{E0171ED3-18C9-2A37-251E-2D2C0BFA0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856" y="5322887"/>
                <a:ext cx="190500" cy="390525"/>
              </a:xfrm>
              <a:custGeom>
                <a:avLst/>
                <a:gdLst>
                  <a:gd name="T0" fmla="*/ 0 w 79"/>
                  <a:gd name="T1" fmla="*/ 0 h 162"/>
                  <a:gd name="T2" fmla="*/ 55 w 79"/>
                  <a:gd name="T3" fmla="*/ 16 h 162"/>
                  <a:gd name="T4" fmla="*/ 57 w 79"/>
                  <a:gd name="T5" fmla="*/ 80 h 162"/>
                  <a:gd name="T6" fmla="*/ 69 w 79"/>
                  <a:gd name="T7" fmla="*/ 74 h 162"/>
                  <a:gd name="T8" fmla="*/ 79 w 79"/>
                  <a:gd name="T9" fmla="*/ 160 h 162"/>
                  <a:gd name="T10" fmla="*/ 69 w 79"/>
                  <a:gd name="T11" fmla="*/ 156 h 162"/>
                  <a:gd name="T12" fmla="*/ 32 w 79"/>
                  <a:gd name="T13" fmla="*/ 61 h 162"/>
                  <a:gd name="T14" fmla="*/ 0 w 79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62">
                    <a:moveTo>
                      <a:pt x="0" y="0"/>
                    </a:moveTo>
                    <a:cubicBezTo>
                      <a:pt x="6" y="2"/>
                      <a:pt x="55" y="16"/>
                      <a:pt x="55" y="16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60"/>
                      <a:pt x="74" y="162"/>
                      <a:pt x="69" y="156"/>
                    </a:cubicBezTo>
                    <a:cubicBezTo>
                      <a:pt x="65" y="150"/>
                      <a:pt x="41" y="86"/>
                      <a:pt x="32" y="61"/>
                    </a:cubicBezTo>
                    <a:cubicBezTo>
                      <a:pt x="23" y="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8" name="Freeform 53">
                <a:extLst>
                  <a:ext uri="{FF2B5EF4-FFF2-40B4-BE49-F238E27FC236}">
                    <a16:creationId xmlns:a16="http://schemas.microsoft.com/office/drawing/2014/main" id="{F2E15546-9257-0A89-9015-38595476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519" y="5353050"/>
                <a:ext cx="185738" cy="422275"/>
              </a:xfrm>
              <a:custGeom>
                <a:avLst/>
                <a:gdLst>
                  <a:gd name="T0" fmla="*/ 0 w 77"/>
                  <a:gd name="T1" fmla="*/ 4 h 175"/>
                  <a:gd name="T2" fmla="*/ 32 w 77"/>
                  <a:gd name="T3" fmla="*/ 158 h 175"/>
                  <a:gd name="T4" fmla="*/ 71 w 77"/>
                  <a:gd name="T5" fmla="*/ 175 h 175"/>
                  <a:gd name="T6" fmla="*/ 77 w 77"/>
                  <a:gd name="T7" fmla="*/ 151 h 175"/>
                  <a:gd name="T8" fmla="*/ 13 w 77"/>
                  <a:gd name="T9" fmla="*/ 0 h 175"/>
                  <a:gd name="T10" fmla="*/ 0 w 77"/>
                  <a:gd name="T11" fmla="*/ 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75">
                    <a:moveTo>
                      <a:pt x="0" y="4"/>
                    </a:moveTo>
                    <a:cubicBezTo>
                      <a:pt x="0" y="4"/>
                      <a:pt x="32" y="156"/>
                      <a:pt x="32" y="158"/>
                    </a:cubicBezTo>
                    <a:cubicBezTo>
                      <a:pt x="32" y="160"/>
                      <a:pt x="71" y="175"/>
                      <a:pt x="71" y="175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5BEDDC83-86EA-5C61-EECD-A98F224A6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3581" y="5237162"/>
                <a:ext cx="163513" cy="106363"/>
              </a:xfrm>
              <a:custGeom>
                <a:avLst/>
                <a:gdLst>
                  <a:gd name="T0" fmla="*/ 58 w 68"/>
                  <a:gd name="T1" fmla="*/ 0 h 44"/>
                  <a:gd name="T2" fmla="*/ 68 w 68"/>
                  <a:gd name="T3" fmla="*/ 30 h 44"/>
                  <a:gd name="T4" fmla="*/ 60 w 68"/>
                  <a:gd name="T5" fmla="*/ 43 h 44"/>
                  <a:gd name="T6" fmla="*/ 22 w 68"/>
                  <a:gd name="T7" fmla="*/ 39 h 44"/>
                  <a:gd name="T8" fmla="*/ 1 w 68"/>
                  <a:gd name="T9" fmla="*/ 27 h 44"/>
                  <a:gd name="T10" fmla="*/ 1 w 68"/>
                  <a:gd name="T11" fmla="*/ 8 h 44"/>
                  <a:gd name="T12" fmla="*/ 58 w 68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4">
                    <a:moveTo>
                      <a:pt x="58" y="0"/>
                    </a:move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30"/>
                      <a:pt x="62" y="41"/>
                      <a:pt x="60" y="43"/>
                    </a:cubicBezTo>
                    <a:cubicBezTo>
                      <a:pt x="58" y="44"/>
                      <a:pt x="29" y="41"/>
                      <a:pt x="22" y="39"/>
                    </a:cubicBezTo>
                    <a:cubicBezTo>
                      <a:pt x="15" y="37"/>
                      <a:pt x="0" y="28"/>
                      <a:pt x="1" y="27"/>
                    </a:cubicBezTo>
                    <a:cubicBezTo>
                      <a:pt x="1" y="26"/>
                      <a:pt x="1" y="8"/>
                      <a:pt x="1" y="8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08800D65-C2D2-3DF2-56EC-9E0BE6298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769" y="5311775"/>
                <a:ext cx="390525" cy="463550"/>
              </a:xfrm>
              <a:custGeom>
                <a:avLst/>
                <a:gdLst>
                  <a:gd name="T0" fmla="*/ 154 w 162"/>
                  <a:gd name="T1" fmla="*/ 177 h 192"/>
                  <a:gd name="T2" fmla="*/ 154 w 162"/>
                  <a:gd name="T3" fmla="*/ 62 h 192"/>
                  <a:gd name="T4" fmla="*/ 140 w 162"/>
                  <a:gd name="T5" fmla="*/ 14 h 192"/>
                  <a:gd name="T6" fmla="*/ 111 w 162"/>
                  <a:gd name="T7" fmla="*/ 0 h 192"/>
                  <a:gd name="T8" fmla="*/ 34 w 162"/>
                  <a:gd name="T9" fmla="*/ 28 h 192"/>
                  <a:gd name="T10" fmla="*/ 0 w 162"/>
                  <a:gd name="T11" fmla="*/ 170 h 192"/>
                  <a:gd name="T12" fmla="*/ 52 w 162"/>
                  <a:gd name="T13" fmla="*/ 187 h 192"/>
                  <a:gd name="T14" fmla="*/ 71 w 162"/>
                  <a:gd name="T15" fmla="*/ 106 h 192"/>
                  <a:gd name="T16" fmla="*/ 98 w 162"/>
                  <a:gd name="T17" fmla="*/ 192 h 192"/>
                  <a:gd name="T18" fmla="*/ 154 w 162"/>
                  <a:gd name="T19" fmla="*/ 17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92">
                    <a:moveTo>
                      <a:pt x="154" y="177"/>
                    </a:moveTo>
                    <a:cubicBezTo>
                      <a:pt x="154" y="177"/>
                      <a:pt x="162" y="89"/>
                      <a:pt x="154" y="62"/>
                    </a:cubicBezTo>
                    <a:cubicBezTo>
                      <a:pt x="147" y="35"/>
                      <a:pt x="140" y="20"/>
                      <a:pt x="140" y="14"/>
                    </a:cubicBezTo>
                    <a:cubicBezTo>
                      <a:pt x="141" y="9"/>
                      <a:pt x="111" y="0"/>
                      <a:pt x="111" y="0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56" y="191"/>
                      <a:pt x="52" y="187"/>
                    </a:cubicBezTo>
                    <a:cubicBezTo>
                      <a:pt x="49" y="182"/>
                      <a:pt x="71" y="106"/>
                      <a:pt x="71" y="106"/>
                    </a:cubicBezTo>
                    <a:cubicBezTo>
                      <a:pt x="71" y="106"/>
                      <a:pt x="95" y="192"/>
                      <a:pt x="98" y="192"/>
                    </a:cubicBezTo>
                    <a:cubicBezTo>
                      <a:pt x="101" y="192"/>
                      <a:pt x="154" y="177"/>
                      <a:pt x="154" y="17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F45783B6-49EA-DE91-A061-53BBEF1A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844" y="5302250"/>
                <a:ext cx="190500" cy="417513"/>
              </a:xfrm>
              <a:custGeom>
                <a:avLst/>
                <a:gdLst>
                  <a:gd name="T0" fmla="*/ 42 w 79"/>
                  <a:gd name="T1" fmla="*/ 0 h 173"/>
                  <a:gd name="T2" fmla="*/ 0 w 79"/>
                  <a:gd name="T3" fmla="*/ 40 h 173"/>
                  <a:gd name="T4" fmla="*/ 62 w 79"/>
                  <a:gd name="T5" fmla="*/ 104 h 173"/>
                  <a:gd name="T6" fmla="*/ 40 w 79"/>
                  <a:gd name="T7" fmla="*/ 99 h 173"/>
                  <a:gd name="T8" fmla="*/ 68 w 79"/>
                  <a:gd name="T9" fmla="*/ 168 h 173"/>
                  <a:gd name="T10" fmla="*/ 79 w 79"/>
                  <a:gd name="T11" fmla="*/ 166 h 173"/>
                  <a:gd name="T12" fmla="*/ 63 w 79"/>
                  <a:gd name="T13" fmla="*/ 66 h 173"/>
                  <a:gd name="T14" fmla="*/ 42 w 79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73">
                    <a:moveTo>
                      <a:pt x="42" y="0"/>
                    </a:moveTo>
                    <a:cubicBezTo>
                      <a:pt x="38" y="5"/>
                      <a:pt x="0" y="40"/>
                      <a:pt x="0" y="40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40" y="99"/>
                      <a:pt x="40" y="99"/>
                      <a:pt x="40" y="99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8" y="168"/>
                      <a:pt x="78" y="173"/>
                      <a:pt x="79" y="166"/>
                    </a:cubicBezTo>
                    <a:cubicBezTo>
                      <a:pt x="79" y="159"/>
                      <a:pt x="68" y="92"/>
                      <a:pt x="63" y="66"/>
                    </a:cubicBezTo>
                    <a:cubicBezTo>
                      <a:pt x="58" y="4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2" name="Freeform 57">
                <a:extLst>
                  <a:ext uri="{FF2B5EF4-FFF2-40B4-BE49-F238E27FC236}">
                    <a16:creationId xmlns:a16="http://schemas.microsoft.com/office/drawing/2014/main" id="{108570C9-1F9A-3492-1CB0-3F79573AA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044" y="5211762"/>
                <a:ext cx="315913" cy="349250"/>
              </a:xfrm>
              <a:custGeom>
                <a:avLst/>
                <a:gdLst>
                  <a:gd name="T0" fmla="*/ 0 w 199"/>
                  <a:gd name="T1" fmla="*/ 220 h 220"/>
                  <a:gd name="T2" fmla="*/ 190 w 199"/>
                  <a:gd name="T3" fmla="*/ 0 h 220"/>
                  <a:gd name="T4" fmla="*/ 199 w 199"/>
                  <a:gd name="T5" fmla="*/ 138 h 220"/>
                  <a:gd name="T6" fmla="*/ 0 w 199"/>
                  <a:gd name="T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220">
                    <a:moveTo>
                      <a:pt x="0" y="220"/>
                    </a:moveTo>
                    <a:lnTo>
                      <a:pt x="190" y="0"/>
                    </a:lnTo>
                    <a:lnTo>
                      <a:pt x="199" y="138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5D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3" name="Freeform 58">
                <a:extLst>
                  <a:ext uri="{FF2B5EF4-FFF2-40B4-BE49-F238E27FC236}">
                    <a16:creationId xmlns:a16="http://schemas.microsoft.com/office/drawing/2014/main" id="{0D1A1374-BC1D-B252-EB72-804BE0D43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4244" y="5267325"/>
                <a:ext cx="207963" cy="473075"/>
              </a:xfrm>
              <a:custGeom>
                <a:avLst/>
                <a:gdLst>
                  <a:gd name="T0" fmla="*/ 86 w 86"/>
                  <a:gd name="T1" fmla="*/ 74 h 196"/>
                  <a:gd name="T2" fmla="*/ 83 w 86"/>
                  <a:gd name="T3" fmla="*/ 0 h 196"/>
                  <a:gd name="T4" fmla="*/ 0 w 86"/>
                  <a:gd name="T5" fmla="*/ 109 h 196"/>
                  <a:gd name="T6" fmla="*/ 2 w 86"/>
                  <a:gd name="T7" fmla="*/ 196 h 196"/>
                  <a:gd name="T8" fmla="*/ 86 w 86"/>
                  <a:gd name="T9" fmla="*/ 7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96">
                    <a:moveTo>
                      <a:pt x="86" y="74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" y="196"/>
                      <a:pt x="2" y="196"/>
                      <a:pt x="2" y="196"/>
                    </a:cubicBezTo>
                    <a:cubicBezTo>
                      <a:pt x="29" y="152"/>
                      <a:pt x="55" y="116"/>
                      <a:pt x="86" y="74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4" name="Freeform 59">
                <a:extLst>
                  <a:ext uri="{FF2B5EF4-FFF2-40B4-BE49-F238E27FC236}">
                    <a16:creationId xmlns:a16="http://schemas.microsoft.com/office/drawing/2014/main" id="{414C9709-EF36-2BF2-69D1-45CFD51A5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369" y="5370512"/>
                <a:ext cx="509588" cy="430213"/>
              </a:xfrm>
              <a:custGeom>
                <a:avLst/>
                <a:gdLst>
                  <a:gd name="T0" fmla="*/ 148 w 321"/>
                  <a:gd name="T1" fmla="*/ 0 h 271"/>
                  <a:gd name="T2" fmla="*/ 321 w 321"/>
                  <a:gd name="T3" fmla="*/ 38 h 271"/>
                  <a:gd name="T4" fmla="*/ 174 w 321"/>
                  <a:gd name="T5" fmla="*/ 271 h 271"/>
                  <a:gd name="T6" fmla="*/ 0 w 321"/>
                  <a:gd name="T7" fmla="*/ 231 h 271"/>
                  <a:gd name="T8" fmla="*/ 148 w 321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271">
                    <a:moveTo>
                      <a:pt x="148" y="0"/>
                    </a:moveTo>
                    <a:lnTo>
                      <a:pt x="321" y="38"/>
                    </a:lnTo>
                    <a:lnTo>
                      <a:pt x="174" y="271"/>
                    </a:lnTo>
                    <a:lnTo>
                      <a:pt x="0" y="231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3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5" name="Freeform 60">
                <a:extLst>
                  <a:ext uri="{FF2B5EF4-FFF2-40B4-BE49-F238E27FC236}">
                    <a16:creationId xmlns:a16="http://schemas.microsoft.com/office/drawing/2014/main" id="{666ECD96-1DFF-EA58-56CB-6970FFEC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006" y="5514975"/>
                <a:ext cx="277813" cy="227013"/>
              </a:xfrm>
              <a:custGeom>
                <a:avLst/>
                <a:gdLst>
                  <a:gd name="T0" fmla="*/ 0 w 115"/>
                  <a:gd name="T1" fmla="*/ 72 h 94"/>
                  <a:gd name="T2" fmla="*/ 55 w 115"/>
                  <a:gd name="T3" fmla="*/ 39 h 94"/>
                  <a:gd name="T4" fmla="*/ 79 w 115"/>
                  <a:gd name="T5" fmla="*/ 2 h 94"/>
                  <a:gd name="T6" fmla="*/ 78 w 115"/>
                  <a:gd name="T7" fmla="*/ 38 h 94"/>
                  <a:gd name="T8" fmla="*/ 111 w 115"/>
                  <a:gd name="T9" fmla="*/ 27 h 94"/>
                  <a:gd name="T10" fmla="*/ 115 w 115"/>
                  <a:gd name="T11" fmla="*/ 45 h 94"/>
                  <a:gd name="T12" fmla="*/ 97 w 115"/>
                  <a:gd name="T13" fmla="*/ 78 h 94"/>
                  <a:gd name="T14" fmla="*/ 60 w 115"/>
                  <a:gd name="T15" fmla="*/ 85 h 94"/>
                  <a:gd name="T16" fmla="*/ 37 w 115"/>
                  <a:gd name="T17" fmla="*/ 93 h 94"/>
                  <a:gd name="T18" fmla="*/ 0 w 115"/>
                  <a:gd name="T19" fmla="*/ 7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4">
                    <a:moveTo>
                      <a:pt x="0" y="72"/>
                    </a:moveTo>
                    <a:cubicBezTo>
                      <a:pt x="0" y="72"/>
                      <a:pt x="50" y="50"/>
                      <a:pt x="55" y="39"/>
                    </a:cubicBezTo>
                    <a:cubicBezTo>
                      <a:pt x="59" y="28"/>
                      <a:pt x="71" y="0"/>
                      <a:pt x="79" y="2"/>
                    </a:cubicBezTo>
                    <a:cubicBezTo>
                      <a:pt x="87" y="3"/>
                      <a:pt x="75" y="39"/>
                      <a:pt x="78" y="38"/>
                    </a:cubicBezTo>
                    <a:cubicBezTo>
                      <a:pt x="82" y="37"/>
                      <a:pt x="111" y="27"/>
                      <a:pt x="111" y="27"/>
                    </a:cubicBezTo>
                    <a:cubicBezTo>
                      <a:pt x="111" y="27"/>
                      <a:pt x="115" y="33"/>
                      <a:pt x="115" y="45"/>
                    </a:cubicBezTo>
                    <a:cubicBezTo>
                      <a:pt x="115" y="57"/>
                      <a:pt x="103" y="73"/>
                      <a:pt x="97" y="78"/>
                    </a:cubicBezTo>
                    <a:cubicBezTo>
                      <a:pt x="91" y="83"/>
                      <a:pt x="68" y="85"/>
                      <a:pt x="60" y="85"/>
                    </a:cubicBezTo>
                    <a:cubicBezTo>
                      <a:pt x="53" y="86"/>
                      <a:pt x="40" y="92"/>
                      <a:pt x="37" y="93"/>
                    </a:cubicBezTo>
                    <a:cubicBezTo>
                      <a:pt x="33" y="94"/>
                      <a:pt x="0" y="72"/>
                      <a:pt x="0" y="72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6" name="Freeform 61">
                <a:extLst>
                  <a:ext uri="{FF2B5EF4-FFF2-40B4-BE49-F238E27FC236}">
                    <a16:creationId xmlns:a16="http://schemas.microsoft.com/office/drawing/2014/main" id="{6728B393-DCB4-0225-3FC6-F772A34B5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119" y="5264150"/>
                <a:ext cx="138113" cy="123825"/>
              </a:xfrm>
              <a:custGeom>
                <a:avLst/>
                <a:gdLst>
                  <a:gd name="T0" fmla="*/ 0 w 57"/>
                  <a:gd name="T1" fmla="*/ 0 h 51"/>
                  <a:gd name="T2" fmla="*/ 0 w 57"/>
                  <a:gd name="T3" fmla="*/ 24 h 51"/>
                  <a:gd name="T4" fmla="*/ 40 w 57"/>
                  <a:gd name="T5" fmla="*/ 51 h 51"/>
                  <a:gd name="T6" fmla="*/ 57 w 57"/>
                  <a:gd name="T7" fmla="*/ 28 h 51"/>
                  <a:gd name="T8" fmla="*/ 0 w 5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0" y="0"/>
                    </a:moveTo>
                    <a:cubicBezTo>
                      <a:pt x="0" y="0"/>
                      <a:pt x="0" y="24"/>
                      <a:pt x="0" y="24"/>
                    </a:cubicBezTo>
                    <a:cubicBezTo>
                      <a:pt x="1" y="24"/>
                      <a:pt x="40" y="51"/>
                      <a:pt x="40" y="51"/>
                    </a:cubicBezTo>
                    <a:cubicBezTo>
                      <a:pt x="57" y="28"/>
                      <a:pt x="57" y="28"/>
                      <a:pt x="5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7" name="Freeform 62">
                <a:extLst>
                  <a:ext uri="{FF2B5EF4-FFF2-40B4-BE49-F238E27FC236}">
                    <a16:creationId xmlns:a16="http://schemas.microsoft.com/office/drawing/2014/main" id="{4E5F0A5E-EFC4-184D-B5B6-6B4CDE24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044" y="5241925"/>
                <a:ext cx="55563" cy="106363"/>
              </a:xfrm>
              <a:custGeom>
                <a:avLst/>
                <a:gdLst>
                  <a:gd name="T0" fmla="*/ 23 w 23"/>
                  <a:gd name="T1" fmla="*/ 44 h 44"/>
                  <a:gd name="T2" fmla="*/ 0 w 23"/>
                  <a:gd name="T3" fmla="*/ 33 h 44"/>
                  <a:gd name="T4" fmla="*/ 1 w 23"/>
                  <a:gd name="T5" fmla="*/ 0 h 44"/>
                  <a:gd name="T6" fmla="*/ 16 w 23"/>
                  <a:gd name="T7" fmla="*/ 16 h 44"/>
                  <a:gd name="T8" fmla="*/ 23 w 2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4">
                    <a:moveTo>
                      <a:pt x="23" y="44"/>
                    </a:moveTo>
                    <a:cubicBezTo>
                      <a:pt x="21" y="43"/>
                      <a:pt x="0" y="33"/>
                      <a:pt x="0" y="3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23" y="4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8" name="Freeform 63">
                <a:extLst>
                  <a:ext uri="{FF2B5EF4-FFF2-40B4-BE49-F238E27FC236}">
                    <a16:creationId xmlns:a16="http://schemas.microsoft.com/office/drawing/2014/main" id="{5653968D-8AB8-8DB4-9FF0-FE2A17E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969" y="5176837"/>
                <a:ext cx="1004888" cy="1057275"/>
              </a:xfrm>
              <a:custGeom>
                <a:avLst/>
                <a:gdLst>
                  <a:gd name="T0" fmla="*/ 103 w 416"/>
                  <a:gd name="T1" fmla="*/ 404 h 438"/>
                  <a:gd name="T2" fmla="*/ 242 w 416"/>
                  <a:gd name="T3" fmla="*/ 376 h 438"/>
                  <a:gd name="T4" fmla="*/ 416 w 416"/>
                  <a:gd name="T5" fmla="*/ 421 h 438"/>
                  <a:gd name="T6" fmla="*/ 405 w 416"/>
                  <a:gd name="T7" fmla="*/ 437 h 438"/>
                  <a:gd name="T8" fmla="*/ 83 w 416"/>
                  <a:gd name="T9" fmla="*/ 437 h 438"/>
                  <a:gd name="T10" fmla="*/ 65 w 416"/>
                  <a:gd name="T11" fmla="*/ 424 h 438"/>
                  <a:gd name="T12" fmla="*/ 2 w 416"/>
                  <a:gd name="T13" fmla="*/ 18 h 438"/>
                  <a:gd name="T14" fmla="*/ 15 w 416"/>
                  <a:gd name="T15" fmla="*/ 0 h 438"/>
                  <a:gd name="T16" fmla="*/ 103 w 416"/>
                  <a:gd name="T17" fmla="*/ 40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438">
                    <a:moveTo>
                      <a:pt x="103" y="404"/>
                    </a:moveTo>
                    <a:cubicBezTo>
                      <a:pt x="150" y="382"/>
                      <a:pt x="183" y="376"/>
                      <a:pt x="242" y="376"/>
                    </a:cubicBezTo>
                    <a:cubicBezTo>
                      <a:pt x="301" y="376"/>
                      <a:pt x="364" y="392"/>
                      <a:pt x="416" y="421"/>
                    </a:cubicBezTo>
                    <a:cubicBezTo>
                      <a:pt x="416" y="430"/>
                      <a:pt x="411" y="437"/>
                      <a:pt x="405" y="437"/>
                    </a:cubicBezTo>
                    <a:cubicBezTo>
                      <a:pt x="83" y="437"/>
                      <a:pt x="83" y="437"/>
                      <a:pt x="83" y="437"/>
                    </a:cubicBezTo>
                    <a:cubicBezTo>
                      <a:pt x="74" y="438"/>
                      <a:pt x="66" y="432"/>
                      <a:pt x="65" y="42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0"/>
                      <a:pt x="6" y="0"/>
                      <a:pt x="15" y="0"/>
                    </a:cubicBezTo>
                    <a:cubicBezTo>
                      <a:pt x="90" y="0"/>
                      <a:pt x="113" y="342"/>
                      <a:pt x="103" y="40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9" name="Freeform 64">
                <a:extLst>
                  <a:ext uri="{FF2B5EF4-FFF2-40B4-BE49-F238E27FC236}">
                    <a16:creationId xmlns:a16="http://schemas.microsoft.com/office/drawing/2014/main" id="{B4F9C470-3011-D381-D976-9ACBFCDE2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106" y="6264275"/>
                <a:ext cx="112713" cy="117475"/>
              </a:xfrm>
              <a:custGeom>
                <a:avLst/>
                <a:gdLst>
                  <a:gd name="T0" fmla="*/ 34 w 47"/>
                  <a:gd name="T1" fmla="*/ 24 h 49"/>
                  <a:gd name="T2" fmla="*/ 31 w 47"/>
                  <a:gd name="T3" fmla="*/ 35 h 49"/>
                  <a:gd name="T4" fmla="*/ 16 w 47"/>
                  <a:gd name="T5" fmla="*/ 46 h 49"/>
                  <a:gd name="T6" fmla="*/ 3 w 47"/>
                  <a:gd name="T7" fmla="*/ 44 h 49"/>
                  <a:gd name="T8" fmla="*/ 5 w 47"/>
                  <a:gd name="T9" fmla="*/ 32 h 49"/>
                  <a:gd name="T10" fmla="*/ 20 w 47"/>
                  <a:gd name="T11" fmla="*/ 20 h 49"/>
                  <a:gd name="T12" fmla="*/ 32 w 47"/>
                  <a:gd name="T13" fmla="*/ 21 h 49"/>
                  <a:gd name="T14" fmla="*/ 42 w 47"/>
                  <a:gd name="T15" fmla="*/ 14 h 49"/>
                  <a:gd name="T16" fmla="*/ 43 w 47"/>
                  <a:gd name="T17" fmla="*/ 0 h 49"/>
                  <a:gd name="T18" fmla="*/ 47 w 47"/>
                  <a:gd name="T19" fmla="*/ 0 h 49"/>
                  <a:gd name="T20" fmla="*/ 45 w 47"/>
                  <a:gd name="T21" fmla="*/ 15 h 49"/>
                  <a:gd name="T22" fmla="*/ 45 w 47"/>
                  <a:gd name="T23" fmla="*/ 15 h 49"/>
                  <a:gd name="T24" fmla="*/ 45 w 47"/>
                  <a:gd name="T25" fmla="*/ 16 h 49"/>
                  <a:gd name="T26" fmla="*/ 34 w 47"/>
                  <a:gd name="T2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9">
                    <a:moveTo>
                      <a:pt x="34" y="24"/>
                    </a:moveTo>
                    <a:cubicBezTo>
                      <a:pt x="35" y="27"/>
                      <a:pt x="34" y="32"/>
                      <a:pt x="31" y="35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2" y="49"/>
                      <a:pt x="6" y="48"/>
                      <a:pt x="3" y="44"/>
                    </a:cubicBezTo>
                    <a:cubicBezTo>
                      <a:pt x="0" y="40"/>
                      <a:pt x="1" y="35"/>
                      <a:pt x="5" y="3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18"/>
                      <a:pt x="28" y="18"/>
                      <a:pt x="32" y="21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Rectangle 65">
                <a:extLst>
                  <a:ext uri="{FF2B5EF4-FFF2-40B4-BE49-F238E27FC236}">
                    <a16:creationId xmlns:a16="http://schemas.microsoft.com/office/drawing/2014/main" id="{02AFDB05-1C8A-0905-BB0B-88728C4F4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419" y="6246812"/>
                <a:ext cx="60325" cy="246063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Rectangle 66">
                <a:extLst>
                  <a:ext uri="{FF2B5EF4-FFF2-40B4-BE49-F238E27FC236}">
                    <a16:creationId xmlns:a16="http://schemas.microsoft.com/office/drawing/2014/main" id="{53F027A4-25AD-876C-04BC-B21C043A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3581" y="6246812"/>
                <a:ext cx="30163" cy="246063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2" name="Freeform 67">
                <a:extLst>
                  <a:ext uri="{FF2B5EF4-FFF2-40B4-BE49-F238E27FC236}">
                    <a16:creationId xmlns:a16="http://schemas.microsoft.com/office/drawing/2014/main" id="{21F3CFB5-F1EB-1D19-56DD-8AC1BE9AE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356" y="6227762"/>
                <a:ext cx="806450" cy="69850"/>
              </a:xfrm>
              <a:custGeom>
                <a:avLst/>
                <a:gdLst>
                  <a:gd name="T0" fmla="*/ 334 w 334"/>
                  <a:gd name="T1" fmla="*/ 0 h 29"/>
                  <a:gd name="T2" fmla="*/ 334 w 334"/>
                  <a:gd name="T3" fmla="*/ 2 h 29"/>
                  <a:gd name="T4" fmla="*/ 317 w 334"/>
                  <a:gd name="T5" fmla="*/ 19 h 29"/>
                  <a:gd name="T6" fmla="*/ 253 w 334"/>
                  <a:gd name="T7" fmla="*/ 19 h 29"/>
                  <a:gd name="T8" fmla="*/ 167 w 334"/>
                  <a:gd name="T9" fmla="*/ 29 h 29"/>
                  <a:gd name="T10" fmla="*/ 81 w 334"/>
                  <a:gd name="T11" fmla="*/ 19 h 29"/>
                  <a:gd name="T12" fmla="*/ 17 w 334"/>
                  <a:gd name="T13" fmla="*/ 19 h 29"/>
                  <a:gd name="T14" fmla="*/ 0 w 334"/>
                  <a:gd name="T15" fmla="*/ 2 h 29"/>
                  <a:gd name="T16" fmla="*/ 0 w 334"/>
                  <a:gd name="T17" fmla="*/ 0 h 29"/>
                  <a:gd name="T18" fmla="*/ 334 w 33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4" h="29">
                    <a:moveTo>
                      <a:pt x="334" y="0"/>
                    </a:moveTo>
                    <a:cubicBezTo>
                      <a:pt x="334" y="0"/>
                      <a:pt x="334" y="1"/>
                      <a:pt x="334" y="2"/>
                    </a:cubicBezTo>
                    <a:cubicBezTo>
                      <a:pt x="334" y="11"/>
                      <a:pt x="327" y="19"/>
                      <a:pt x="317" y="19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46" y="25"/>
                      <a:pt x="210" y="29"/>
                      <a:pt x="167" y="29"/>
                    </a:cubicBezTo>
                    <a:cubicBezTo>
                      <a:pt x="124" y="29"/>
                      <a:pt x="88" y="25"/>
                      <a:pt x="8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8" y="19"/>
                      <a:pt x="0" y="1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3" name="Freeform 68">
                <a:extLst>
                  <a:ext uri="{FF2B5EF4-FFF2-40B4-BE49-F238E27FC236}">
                    <a16:creationId xmlns:a16="http://schemas.microsoft.com/office/drawing/2014/main" id="{322EBC8D-29D0-C141-7938-D810FCCDA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131" y="6446837"/>
                <a:ext cx="595313" cy="311150"/>
              </a:xfrm>
              <a:custGeom>
                <a:avLst/>
                <a:gdLst>
                  <a:gd name="T0" fmla="*/ 103 w 246"/>
                  <a:gd name="T1" fmla="*/ 0 h 129"/>
                  <a:gd name="T2" fmla="*/ 143 w 246"/>
                  <a:gd name="T3" fmla="*/ 0 h 129"/>
                  <a:gd name="T4" fmla="*/ 143 w 246"/>
                  <a:gd name="T5" fmla="*/ 90 h 129"/>
                  <a:gd name="T6" fmla="*/ 235 w 246"/>
                  <a:gd name="T7" fmla="*/ 105 h 129"/>
                  <a:gd name="T8" fmla="*/ 246 w 246"/>
                  <a:gd name="T9" fmla="*/ 117 h 129"/>
                  <a:gd name="T10" fmla="*/ 235 w 246"/>
                  <a:gd name="T11" fmla="*/ 128 h 129"/>
                  <a:gd name="T12" fmla="*/ 135 w 246"/>
                  <a:gd name="T13" fmla="*/ 111 h 129"/>
                  <a:gd name="T14" fmla="*/ 112 w 246"/>
                  <a:gd name="T15" fmla="*/ 111 h 129"/>
                  <a:gd name="T16" fmla="*/ 12 w 246"/>
                  <a:gd name="T17" fmla="*/ 128 h 129"/>
                  <a:gd name="T18" fmla="*/ 0 w 246"/>
                  <a:gd name="T19" fmla="*/ 117 h 129"/>
                  <a:gd name="T20" fmla="*/ 12 w 246"/>
                  <a:gd name="T21" fmla="*/ 105 h 129"/>
                  <a:gd name="T22" fmla="*/ 103 w 246"/>
                  <a:gd name="T23" fmla="*/ 90 h 129"/>
                  <a:gd name="T24" fmla="*/ 103 w 246"/>
                  <a:gd name="T2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129">
                    <a:moveTo>
                      <a:pt x="10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41" y="106"/>
                      <a:pt x="246" y="111"/>
                      <a:pt x="246" y="117"/>
                    </a:cubicBezTo>
                    <a:cubicBezTo>
                      <a:pt x="246" y="123"/>
                      <a:pt x="241" y="129"/>
                      <a:pt x="235" y="128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5" y="129"/>
                      <a:pt x="0" y="123"/>
                      <a:pt x="0" y="117"/>
                    </a:cubicBezTo>
                    <a:cubicBezTo>
                      <a:pt x="0" y="111"/>
                      <a:pt x="5" y="106"/>
                      <a:pt x="12" y="105"/>
                    </a:cubicBezTo>
                    <a:cubicBezTo>
                      <a:pt x="103" y="90"/>
                      <a:pt x="103" y="90"/>
                      <a:pt x="103" y="90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Oval 69">
                <a:extLst>
                  <a:ext uri="{FF2B5EF4-FFF2-40B4-BE49-F238E27FC236}">
                    <a16:creationId xmlns:a16="http://schemas.microsoft.com/office/drawing/2014/main" id="{957339D0-0A12-B652-E9CE-5B5539C6C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019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5" name="Oval 70">
                <a:extLst>
                  <a:ext uri="{FF2B5EF4-FFF2-40B4-BE49-F238E27FC236}">
                    <a16:creationId xmlns:a16="http://schemas.microsoft.com/office/drawing/2014/main" id="{C6710AAC-B6B6-6F6D-6C4C-F5C49485E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356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D76ED08A-8F45-67D6-BD99-474C26B98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656" y="6664325"/>
                <a:ext cx="68263" cy="96838"/>
              </a:xfrm>
              <a:custGeom>
                <a:avLst/>
                <a:gdLst>
                  <a:gd name="T0" fmla="*/ 0 w 43"/>
                  <a:gd name="T1" fmla="*/ 0 h 61"/>
                  <a:gd name="T2" fmla="*/ 22 w 43"/>
                  <a:gd name="T3" fmla="*/ 0 h 61"/>
                  <a:gd name="T4" fmla="*/ 43 w 43"/>
                  <a:gd name="T5" fmla="*/ 0 h 61"/>
                  <a:gd name="T6" fmla="*/ 35 w 43"/>
                  <a:gd name="T7" fmla="*/ 61 h 61"/>
                  <a:gd name="T8" fmla="*/ 22 w 43"/>
                  <a:gd name="T9" fmla="*/ 61 h 61"/>
                  <a:gd name="T10" fmla="*/ 8 w 43"/>
                  <a:gd name="T11" fmla="*/ 61 h 61"/>
                  <a:gd name="T12" fmla="*/ 0 w 43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0" y="0"/>
                    </a:moveTo>
                    <a:lnTo>
                      <a:pt x="22" y="0"/>
                    </a:lnTo>
                    <a:lnTo>
                      <a:pt x="43" y="0"/>
                    </a:lnTo>
                    <a:lnTo>
                      <a:pt x="35" y="61"/>
                    </a:lnTo>
                    <a:lnTo>
                      <a:pt x="22" y="61"/>
                    </a:lnTo>
                    <a:lnTo>
                      <a:pt x="8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7" name="Oval 72">
                <a:extLst>
                  <a:ext uri="{FF2B5EF4-FFF2-40B4-BE49-F238E27FC236}">
                    <a16:creationId xmlns:a16="http://schemas.microsoft.com/office/drawing/2014/main" id="{D856927D-1ADC-CCCD-CC20-5CD3FBC77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894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8" name="Freeform 73">
                <a:extLst>
                  <a:ext uri="{FF2B5EF4-FFF2-40B4-BE49-F238E27FC236}">
                    <a16:creationId xmlns:a16="http://schemas.microsoft.com/office/drawing/2014/main" id="{C70E69A8-662D-4B15-1D22-CBDAF35B2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194" y="5897562"/>
                <a:ext cx="852488" cy="844550"/>
              </a:xfrm>
              <a:custGeom>
                <a:avLst/>
                <a:gdLst>
                  <a:gd name="T0" fmla="*/ 6 w 353"/>
                  <a:gd name="T1" fmla="*/ 3 h 350"/>
                  <a:gd name="T2" fmla="*/ 10 w 353"/>
                  <a:gd name="T3" fmla="*/ 54 h 350"/>
                  <a:gd name="T4" fmla="*/ 70 w 353"/>
                  <a:gd name="T5" fmla="*/ 98 h 350"/>
                  <a:gd name="T6" fmla="*/ 246 w 353"/>
                  <a:gd name="T7" fmla="*/ 117 h 350"/>
                  <a:gd name="T8" fmla="*/ 254 w 353"/>
                  <a:gd name="T9" fmla="*/ 347 h 350"/>
                  <a:gd name="T10" fmla="*/ 346 w 353"/>
                  <a:gd name="T11" fmla="*/ 350 h 350"/>
                  <a:gd name="T12" fmla="*/ 272 w 353"/>
                  <a:gd name="T13" fmla="*/ 38 h 350"/>
                  <a:gd name="T14" fmla="*/ 146 w 353"/>
                  <a:gd name="T15" fmla="*/ 0 h 350"/>
                  <a:gd name="T16" fmla="*/ 6 w 353"/>
                  <a:gd name="T17" fmla="*/ 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350">
                    <a:moveTo>
                      <a:pt x="6" y="3"/>
                    </a:moveTo>
                    <a:cubicBezTo>
                      <a:pt x="0" y="16"/>
                      <a:pt x="2" y="29"/>
                      <a:pt x="10" y="54"/>
                    </a:cubicBezTo>
                    <a:cubicBezTo>
                      <a:pt x="19" y="78"/>
                      <a:pt x="38" y="93"/>
                      <a:pt x="70" y="98"/>
                    </a:cubicBezTo>
                    <a:cubicBezTo>
                      <a:pt x="102" y="103"/>
                      <a:pt x="246" y="117"/>
                      <a:pt x="246" y="117"/>
                    </a:cubicBezTo>
                    <a:cubicBezTo>
                      <a:pt x="254" y="347"/>
                      <a:pt x="254" y="347"/>
                      <a:pt x="254" y="347"/>
                    </a:cubicBezTo>
                    <a:cubicBezTo>
                      <a:pt x="346" y="350"/>
                      <a:pt x="346" y="350"/>
                      <a:pt x="346" y="350"/>
                    </a:cubicBezTo>
                    <a:cubicBezTo>
                      <a:pt x="341" y="281"/>
                      <a:pt x="353" y="55"/>
                      <a:pt x="272" y="38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9" name="Freeform 74">
                <a:extLst>
                  <a:ext uri="{FF2B5EF4-FFF2-40B4-BE49-F238E27FC236}">
                    <a16:creationId xmlns:a16="http://schemas.microsoft.com/office/drawing/2014/main" id="{807C8172-243E-2FFC-EB92-214654FFF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731" y="5897562"/>
                <a:ext cx="1052513" cy="858838"/>
              </a:xfrm>
              <a:custGeom>
                <a:avLst/>
                <a:gdLst>
                  <a:gd name="T0" fmla="*/ 6 w 436"/>
                  <a:gd name="T1" fmla="*/ 2 h 356"/>
                  <a:gd name="T2" fmla="*/ 10 w 436"/>
                  <a:gd name="T3" fmla="*/ 53 h 356"/>
                  <a:gd name="T4" fmla="*/ 70 w 436"/>
                  <a:gd name="T5" fmla="*/ 97 h 356"/>
                  <a:gd name="T6" fmla="*/ 295 w 436"/>
                  <a:gd name="T7" fmla="*/ 113 h 356"/>
                  <a:gd name="T8" fmla="*/ 363 w 436"/>
                  <a:gd name="T9" fmla="*/ 356 h 356"/>
                  <a:gd name="T10" fmla="*/ 436 w 436"/>
                  <a:gd name="T11" fmla="*/ 348 h 356"/>
                  <a:gd name="T12" fmla="*/ 319 w 436"/>
                  <a:gd name="T13" fmla="*/ 30 h 356"/>
                  <a:gd name="T14" fmla="*/ 145 w 436"/>
                  <a:gd name="T15" fmla="*/ 0 h 356"/>
                  <a:gd name="T16" fmla="*/ 6 w 436"/>
                  <a:gd name="T17" fmla="*/ 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6" h="356">
                    <a:moveTo>
                      <a:pt x="6" y="2"/>
                    </a:moveTo>
                    <a:cubicBezTo>
                      <a:pt x="0" y="16"/>
                      <a:pt x="2" y="28"/>
                      <a:pt x="10" y="53"/>
                    </a:cubicBezTo>
                    <a:cubicBezTo>
                      <a:pt x="18" y="78"/>
                      <a:pt x="38" y="93"/>
                      <a:pt x="70" y="97"/>
                    </a:cubicBezTo>
                    <a:cubicBezTo>
                      <a:pt x="102" y="102"/>
                      <a:pt x="295" y="113"/>
                      <a:pt x="295" y="113"/>
                    </a:cubicBezTo>
                    <a:cubicBezTo>
                      <a:pt x="363" y="356"/>
                      <a:pt x="363" y="356"/>
                      <a:pt x="363" y="356"/>
                    </a:cubicBezTo>
                    <a:cubicBezTo>
                      <a:pt x="436" y="348"/>
                      <a:pt x="436" y="348"/>
                      <a:pt x="436" y="348"/>
                    </a:cubicBezTo>
                    <a:cubicBezTo>
                      <a:pt x="432" y="280"/>
                      <a:pt x="401" y="47"/>
                      <a:pt x="319" y="30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0" name="Rectangle 75">
                <a:extLst>
                  <a:ext uri="{FF2B5EF4-FFF2-40B4-BE49-F238E27FC236}">
                    <a16:creationId xmlns:a16="http://schemas.microsoft.com/office/drawing/2014/main" id="{7D791098-A1CC-A8C8-69C0-B45E5B310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069" y="5775325"/>
                <a:ext cx="3579813" cy="101917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Freeform 76">
                <a:extLst>
                  <a:ext uri="{FF2B5EF4-FFF2-40B4-BE49-F238E27FC236}">
                    <a16:creationId xmlns:a16="http://schemas.microsoft.com/office/drawing/2014/main" id="{AE4FA1FB-F7DD-A47A-0676-D0235963D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794" y="6022975"/>
                <a:ext cx="198438" cy="738188"/>
              </a:xfrm>
              <a:custGeom>
                <a:avLst/>
                <a:gdLst>
                  <a:gd name="T0" fmla="*/ 7 w 82"/>
                  <a:gd name="T1" fmla="*/ 17 h 306"/>
                  <a:gd name="T2" fmla="*/ 10 w 82"/>
                  <a:gd name="T3" fmla="*/ 109 h 306"/>
                  <a:gd name="T4" fmla="*/ 9 w 82"/>
                  <a:gd name="T5" fmla="*/ 251 h 306"/>
                  <a:gd name="T6" fmla="*/ 6 w 82"/>
                  <a:gd name="T7" fmla="*/ 299 h 306"/>
                  <a:gd name="T8" fmla="*/ 32 w 82"/>
                  <a:gd name="T9" fmla="*/ 300 h 306"/>
                  <a:gd name="T10" fmla="*/ 34 w 82"/>
                  <a:gd name="T11" fmla="*/ 271 h 306"/>
                  <a:gd name="T12" fmla="*/ 38 w 82"/>
                  <a:gd name="T13" fmla="*/ 227 h 306"/>
                  <a:gd name="T14" fmla="*/ 69 w 82"/>
                  <a:gd name="T15" fmla="*/ 94 h 306"/>
                  <a:gd name="T16" fmla="*/ 67 w 82"/>
                  <a:gd name="T17" fmla="*/ 20 h 306"/>
                  <a:gd name="T18" fmla="*/ 7 w 82"/>
                  <a:gd name="T19" fmla="*/ 1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06">
                    <a:moveTo>
                      <a:pt x="7" y="17"/>
                    </a:moveTo>
                    <a:cubicBezTo>
                      <a:pt x="2" y="39"/>
                      <a:pt x="2" y="57"/>
                      <a:pt x="10" y="109"/>
                    </a:cubicBezTo>
                    <a:cubicBezTo>
                      <a:pt x="0" y="147"/>
                      <a:pt x="9" y="247"/>
                      <a:pt x="9" y="251"/>
                    </a:cubicBezTo>
                    <a:cubicBezTo>
                      <a:pt x="7" y="267"/>
                      <a:pt x="4" y="290"/>
                      <a:pt x="6" y="299"/>
                    </a:cubicBezTo>
                    <a:cubicBezTo>
                      <a:pt x="7" y="306"/>
                      <a:pt x="32" y="300"/>
                      <a:pt x="32" y="300"/>
                    </a:cubicBezTo>
                    <a:cubicBezTo>
                      <a:pt x="32" y="300"/>
                      <a:pt x="43" y="298"/>
                      <a:pt x="34" y="271"/>
                    </a:cubicBezTo>
                    <a:cubicBezTo>
                      <a:pt x="29" y="255"/>
                      <a:pt x="33" y="243"/>
                      <a:pt x="38" y="227"/>
                    </a:cubicBezTo>
                    <a:cubicBezTo>
                      <a:pt x="53" y="185"/>
                      <a:pt x="72" y="128"/>
                      <a:pt x="69" y="94"/>
                    </a:cubicBezTo>
                    <a:cubicBezTo>
                      <a:pt x="71" y="58"/>
                      <a:pt x="82" y="38"/>
                      <a:pt x="67" y="20"/>
                    </a:cubicBezTo>
                    <a:cubicBezTo>
                      <a:pt x="67" y="0"/>
                      <a:pt x="7" y="17"/>
                      <a:pt x="7" y="17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Freeform 77">
                <a:extLst>
                  <a:ext uri="{FF2B5EF4-FFF2-40B4-BE49-F238E27FC236}">
                    <a16:creationId xmlns:a16="http://schemas.microsoft.com/office/drawing/2014/main" id="{AAACAD92-0CB1-0886-AE09-6F21DBD4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056" y="6029325"/>
                <a:ext cx="203200" cy="727075"/>
              </a:xfrm>
              <a:custGeom>
                <a:avLst/>
                <a:gdLst>
                  <a:gd name="T0" fmla="*/ 71 w 84"/>
                  <a:gd name="T1" fmla="*/ 14 h 301"/>
                  <a:gd name="T2" fmla="*/ 67 w 84"/>
                  <a:gd name="T3" fmla="*/ 106 h 301"/>
                  <a:gd name="T4" fmla="*/ 74 w 84"/>
                  <a:gd name="T5" fmla="*/ 267 h 301"/>
                  <a:gd name="T6" fmla="*/ 76 w 84"/>
                  <a:gd name="T7" fmla="*/ 287 h 301"/>
                  <a:gd name="T8" fmla="*/ 50 w 84"/>
                  <a:gd name="T9" fmla="*/ 288 h 301"/>
                  <a:gd name="T10" fmla="*/ 48 w 84"/>
                  <a:gd name="T11" fmla="*/ 273 h 301"/>
                  <a:gd name="T12" fmla="*/ 18 w 84"/>
                  <a:gd name="T13" fmla="*/ 109 h 301"/>
                  <a:gd name="T14" fmla="*/ 0 w 84"/>
                  <a:gd name="T15" fmla="*/ 19 h 301"/>
                  <a:gd name="T16" fmla="*/ 71 w 84"/>
                  <a:gd name="T17" fmla="*/ 1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01">
                    <a:moveTo>
                      <a:pt x="71" y="14"/>
                    </a:moveTo>
                    <a:cubicBezTo>
                      <a:pt x="76" y="36"/>
                      <a:pt x="76" y="54"/>
                      <a:pt x="67" y="106"/>
                    </a:cubicBezTo>
                    <a:cubicBezTo>
                      <a:pt x="84" y="165"/>
                      <a:pt x="73" y="210"/>
                      <a:pt x="74" y="267"/>
                    </a:cubicBezTo>
                    <a:cubicBezTo>
                      <a:pt x="76" y="283"/>
                      <a:pt x="78" y="278"/>
                      <a:pt x="76" y="287"/>
                    </a:cubicBezTo>
                    <a:cubicBezTo>
                      <a:pt x="75" y="294"/>
                      <a:pt x="50" y="288"/>
                      <a:pt x="50" y="288"/>
                    </a:cubicBezTo>
                    <a:cubicBezTo>
                      <a:pt x="50" y="288"/>
                      <a:pt x="39" y="301"/>
                      <a:pt x="48" y="273"/>
                    </a:cubicBezTo>
                    <a:cubicBezTo>
                      <a:pt x="54" y="256"/>
                      <a:pt x="12" y="158"/>
                      <a:pt x="18" y="109"/>
                    </a:cubicBezTo>
                    <a:cubicBezTo>
                      <a:pt x="22" y="72"/>
                      <a:pt x="0" y="42"/>
                      <a:pt x="0" y="19"/>
                    </a:cubicBezTo>
                    <a:cubicBezTo>
                      <a:pt x="0" y="0"/>
                      <a:pt x="71" y="14"/>
                      <a:pt x="71" y="14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Rectangle 78">
                <a:extLst>
                  <a:ext uri="{FF2B5EF4-FFF2-40B4-BE49-F238E27FC236}">
                    <a16:creationId xmlns:a16="http://schemas.microsoft.com/office/drawing/2014/main" id="{54A720B3-F9AB-0D3F-2E4A-DB43F8DB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069" y="5740400"/>
                <a:ext cx="3579813" cy="4603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Rectangle 79">
                <a:extLst>
                  <a:ext uri="{FF2B5EF4-FFF2-40B4-BE49-F238E27FC236}">
                    <a16:creationId xmlns:a16="http://schemas.microsoft.com/office/drawing/2014/main" id="{8A804621-3652-1E7E-5B24-D8E388DD5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569" y="5653087"/>
                <a:ext cx="4211638" cy="984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5" name="Rectangle 80">
                <a:extLst>
                  <a:ext uri="{FF2B5EF4-FFF2-40B4-BE49-F238E27FC236}">
                    <a16:creationId xmlns:a16="http://schemas.microsoft.com/office/drawing/2014/main" id="{D3F45301-78C7-CA8E-293D-80B1D1C93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569" y="5653087"/>
                <a:ext cx="4211638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6" name="Freeform 81">
                <a:extLst>
                  <a:ext uri="{FF2B5EF4-FFF2-40B4-BE49-F238E27FC236}">
                    <a16:creationId xmlns:a16="http://schemas.microsoft.com/office/drawing/2014/main" id="{02F78D95-38B0-B676-41E8-5DBBC622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856" y="4735512"/>
                <a:ext cx="506413" cy="598488"/>
              </a:xfrm>
              <a:custGeom>
                <a:avLst/>
                <a:gdLst>
                  <a:gd name="T0" fmla="*/ 62 w 210"/>
                  <a:gd name="T1" fmla="*/ 28 h 248"/>
                  <a:gd name="T2" fmla="*/ 183 w 210"/>
                  <a:gd name="T3" fmla="*/ 75 h 248"/>
                  <a:gd name="T4" fmla="*/ 183 w 210"/>
                  <a:gd name="T5" fmla="*/ 107 h 248"/>
                  <a:gd name="T6" fmla="*/ 209 w 210"/>
                  <a:gd name="T7" fmla="*/ 140 h 248"/>
                  <a:gd name="T8" fmla="*/ 196 w 210"/>
                  <a:gd name="T9" fmla="*/ 152 h 248"/>
                  <a:gd name="T10" fmla="*/ 187 w 210"/>
                  <a:gd name="T11" fmla="*/ 206 h 248"/>
                  <a:gd name="T12" fmla="*/ 151 w 210"/>
                  <a:gd name="T13" fmla="*/ 225 h 248"/>
                  <a:gd name="T14" fmla="*/ 24 w 210"/>
                  <a:gd name="T15" fmla="*/ 164 h 248"/>
                  <a:gd name="T16" fmla="*/ 62 w 210"/>
                  <a:gd name="T17" fmla="*/ 2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248">
                    <a:moveTo>
                      <a:pt x="62" y="28"/>
                    </a:moveTo>
                    <a:cubicBezTo>
                      <a:pt x="120" y="0"/>
                      <a:pt x="160" y="11"/>
                      <a:pt x="183" y="75"/>
                    </a:cubicBezTo>
                    <a:cubicBezTo>
                      <a:pt x="186" y="84"/>
                      <a:pt x="182" y="103"/>
                      <a:pt x="183" y="107"/>
                    </a:cubicBezTo>
                    <a:cubicBezTo>
                      <a:pt x="198" y="124"/>
                      <a:pt x="207" y="132"/>
                      <a:pt x="209" y="140"/>
                    </a:cubicBezTo>
                    <a:cubicBezTo>
                      <a:pt x="210" y="144"/>
                      <a:pt x="202" y="149"/>
                      <a:pt x="196" y="152"/>
                    </a:cubicBezTo>
                    <a:cubicBezTo>
                      <a:pt x="199" y="169"/>
                      <a:pt x="197" y="193"/>
                      <a:pt x="187" y="206"/>
                    </a:cubicBezTo>
                    <a:cubicBezTo>
                      <a:pt x="179" y="217"/>
                      <a:pt x="165" y="219"/>
                      <a:pt x="151" y="225"/>
                    </a:cubicBezTo>
                    <a:cubicBezTo>
                      <a:pt x="106" y="248"/>
                      <a:pt x="48" y="216"/>
                      <a:pt x="24" y="164"/>
                    </a:cubicBezTo>
                    <a:cubicBezTo>
                      <a:pt x="0" y="111"/>
                      <a:pt x="17" y="51"/>
                      <a:pt x="62" y="28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7" name="Freeform 82">
                <a:extLst>
                  <a:ext uri="{FF2B5EF4-FFF2-40B4-BE49-F238E27FC236}">
                    <a16:creationId xmlns:a16="http://schemas.microsoft.com/office/drawing/2014/main" id="{5AF30BFC-1445-B55A-89F8-7BEF032E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519" y="4919662"/>
                <a:ext cx="103188" cy="88900"/>
              </a:xfrm>
              <a:custGeom>
                <a:avLst/>
                <a:gdLst>
                  <a:gd name="T0" fmla="*/ 40 w 43"/>
                  <a:gd name="T1" fmla="*/ 20 h 37"/>
                  <a:gd name="T2" fmla="*/ 1 w 43"/>
                  <a:gd name="T3" fmla="*/ 37 h 37"/>
                  <a:gd name="T4" fmla="*/ 40 w 43"/>
                  <a:gd name="T5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7">
                    <a:moveTo>
                      <a:pt x="40" y="20"/>
                    </a:moveTo>
                    <a:cubicBezTo>
                      <a:pt x="43" y="0"/>
                      <a:pt x="0" y="30"/>
                      <a:pt x="1" y="37"/>
                    </a:cubicBezTo>
                    <a:cubicBezTo>
                      <a:pt x="15" y="28"/>
                      <a:pt x="24" y="22"/>
                      <a:pt x="40" y="20"/>
                    </a:cubicBezTo>
                    <a:close/>
                  </a:path>
                </a:pathLst>
              </a:custGeom>
              <a:solidFill>
                <a:srgbClr val="745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8" name="Freeform 83">
                <a:extLst>
                  <a:ext uri="{FF2B5EF4-FFF2-40B4-BE49-F238E27FC236}">
                    <a16:creationId xmlns:a16="http://schemas.microsoft.com/office/drawing/2014/main" id="{98369243-F016-94A3-9CBB-D575A05F6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156" y="4706937"/>
                <a:ext cx="508000" cy="590550"/>
              </a:xfrm>
              <a:custGeom>
                <a:avLst/>
                <a:gdLst>
                  <a:gd name="T0" fmla="*/ 204 w 210"/>
                  <a:gd name="T1" fmla="*/ 86 h 245"/>
                  <a:gd name="T2" fmla="*/ 193 w 210"/>
                  <a:gd name="T3" fmla="*/ 115 h 245"/>
                  <a:gd name="T4" fmla="*/ 188 w 210"/>
                  <a:gd name="T5" fmla="*/ 88 h 245"/>
                  <a:gd name="T6" fmla="*/ 141 w 210"/>
                  <a:gd name="T7" fmla="*/ 123 h 245"/>
                  <a:gd name="T8" fmla="*/ 150 w 210"/>
                  <a:gd name="T9" fmla="*/ 178 h 245"/>
                  <a:gd name="T10" fmla="*/ 142 w 210"/>
                  <a:gd name="T11" fmla="*/ 186 h 245"/>
                  <a:gd name="T12" fmla="*/ 132 w 210"/>
                  <a:gd name="T13" fmla="*/ 142 h 245"/>
                  <a:gd name="T14" fmla="*/ 114 w 210"/>
                  <a:gd name="T15" fmla="*/ 136 h 245"/>
                  <a:gd name="T16" fmla="*/ 97 w 210"/>
                  <a:gd name="T17" fmla="*/ 165 h 245"/>
                  <a:gd name="T18" fmla="*/ 127 w 210"/>
                  <a:gd name="T19" fmla="*/ 197 h 245"/>
                  <a:gd name="T20" fmla="*/ 120 w 210"/>
                  <a:gd name="T21" fmla="*/ 225 h 245"/>
                  <a:gd name="T22" fmla="*/ 95 w 210"/>
                  <a:gd name="T23" fmla="*/ 244 h 245"/>
                  <a:gd name="T24" fmla="*/ 61 w 210"/>
                  <a:gd name="T25" fmla="*/ 240 h 245"/>
                  <a:gd name="T26" fmla="*/ 15 w 210"/>
                  <a:gd name="T27" fmla="*/ 170 h 245"/>
                  <a:gd name="T28" fmla="*/ 7 w 210"/>
                  <a:gd name="T29" fmla="*/ 86 h 245"/>
                  <a:gd name="T30" fmla="*/ 27 w 210"/>
                  <a:gd name="T31" fmla="*/ 60 h 245"/>
                  <a:gd name="T32" fmla="*/ 56 w 210"/>
                  <a:gd name="T33" fmla="*/ 34 h 245"/>
                  <a:gd name="T34" fmla="*/ 204 w 210"/>
                  <a:gd name="T35" fmla="*/ 8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0" h="245">
                    <a:moveTo>
                      <a:pt x="204" y="86"/>
                    </a:moveTo>
                    <a:cubicBezTo>
                      <a:pt x="203" y="98"/>
                      <a:pt x="192" y="116"/>
                      <a:pt x="193" y="115"/>
                    </a:cubicBezTo>
                    <a:cubicBezTo>
                      <a:pt x="193" y="113"/>
                      <a:pt x="195" y="97"/>
                      <a:pt x="188" y="88"/>
                    </a:cubicBezTo>
                    <a:cubicBezTo>
                      <a:pt x="181" y="99"/>
                      <a:pt x="141" y="123"/>
                      <a:pt x="141" y="123"/>
                    </a:cubicBezTo>
                    <a:cubicBezTo>
                      <a:pt x="150" y="178"/>
                      <a:pt x="150" y="178"/>
                      <a:pt x="150" y="178"/>
                    </a:cubicBezTo>
                    <a:cubicBezTo>
                      <a:pt x="142" y="186"/>
                      <a:pt x="142" y="186"/>
                      <a:pt x="142" y="186"/>
                    </a:cubicBezTo>
                    <a:cubicBezTo>
                      <a:pt x="142" y="186"/>
                      <a:pt x="138" y="148"/>
                      <a:pt x="132" y="142"/>
                    </a:cubicBezTo>
                    <a:cubicBezTo>
                      <a:pt x="126" y="136"/>
                      <a:pt x="127" y="134"/>
                      <a:pt x="114" y="136"/>
                    </a:cubicBezTo>
                    <a:cubicBezTo>
                      <a:pt x="101" y="138"/>
                      <a:pt x="95" y="151"/>
                      <a:pt x="97" y="165"/>
                    </a:cubicBezTo>
                    <a:cubicBezTo>
                      <a:pt x="99" y="179"/>
                      <a:pt x="127" y="197"/>
                      <a:pt x="127" y="197"/>
                    </a:cubicBezTo>
                    <a:cubicBezTo>
                      <a:pt x="127" y="197"/>
                      <a:pt x="129" y="213"/>
                      <a:pt x="120" y="225"/>
                    </a:cubicBezTo>
                    <a:cubicBezTo>
                      <a:pt x="111" y="238"/>
                      <a:pt x="95" y="244"/>
                      <a:pt x="95" y="244"/>
                    </a:cubicBezTo>
                    <a:cubicBezTo>
                      <a:pt x="95" y="244"/>
                      <a:pt x="69" y="245"/>
                      <a:pt x="61" y="240"/>
                    </a:cubicBezTo>
                    <a:cubicBezTo>
                      <a:pt x="53" y="235"/>
                      <a:pt x="27" y="191"/>
                      <a:pt x="15" y="170"/>
                    </a:cubicBezTo>
                    <a:cubicBezTo>
                      <a:pt x="4" y="150"/>
                      <a:pt x="0" y="105"/>
                      <a:pt x="7" y="86"/>
                    </a:cubicBezTo>
                    <a:cubicBezTo>
                      <a:pt x="13" y="67"/>
                      <a:pt x="27" y="60"/>
                      <a:pt x="27" y="60"/>
                    </a:cubicBezTo>
                    <a:cubicBezTo>
                      <a:pt x="27" y="60"/>
                      <a:pt x="36" y="48"/>
                      <a:pt x="56" y="34"/>
                    </a:cubicBezTo>
                    <a:cubicBezTo>
                      <a:pt x="105" y="0"/>
                      <a:pt x="210" y="12"/>
                      <a:pt x="204" y="8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9" name="Freeform 84">
                <a:extLst>
                  <a:ext uri="{FF2B5EF4-FFF2-40B4-BE49-F238E27FC236}">
                    <a16:creationId xmlns:a16="http://schemas.microsoft.com/office/drawing/2014/main" id="{18D0B587-2F25-8928-E478-89DF7C4C3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031" y="6034087"/>
                <a:ext cx="239713" cy="684213"/>
              </a:xfrm>
              <a:custGeom>
                <a:avLst/>
                <a:gdLst>
                  <a:gd name="T0" fmla="*/ 0 w 151"/>
                  <a:gd name="T1" fmla="*/ 0 h 431"/>
                  <a:gd name="T2" fmla="*/ 35 w 151"/>
                  <a:gd name="T3" fmla="*/ 431 h 431"/>
                  <a:gd name="T4" fmla="*/ 151 w 151"/>
                  <a:gd name="T5" fmla="*/ 406 h 431"/>
                  <a:gd name="T6" fmla="*/ 121 w 151"/>
                  <a:gd name="T7" fmla="*/ 8 h 431"/>
                  <a:gd name="T8" fmla="*/ 0 w 151"/>
                  <a:gd name="T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431">
                    <a:moveTo>
                      <a:pt x="0" y="0"/>
                    </a:moveTo>
                    <a:lnTo>
                      <a:pt x="35" y="431"/>
                    </a:lnTo>
                    <a:lnTo>
                      <a:pt x="151" y="406"/>
                    </a:lnTo>
                    <a:lnTo>
                      <a:pt x="1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0" name="Freeform 85">
                <a:extLst>
                  <a:ext uri="{FF2B5EF4-FFF2-40B4-BE49-F238E27FC236}">
                    <a16:creationId xmlns:a16="http://schemas.microsoft.com/office/drawing/2014/main" id="{E8A83E92-8A74-951D-51E5-4085C655F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331" y="5935662"/>
                <a:ext cx="873125" cy="806450"/>
              </a:xfrm>
              <a:custGeom>
                <a:avLst/>
                <a:gdLst>
                  <a:gd name="T0" fmla="*/ 4 w 362"/>
                  <a:gd name="T1" fmla="*/ 2 h 334"/>
                  <a:gd name="T2" fmla="*/ 8 w 362"/>
                  <a:gd name="T3" fmla="*/ 53 h 334"/>
                  <a:gd name="T4" fmla="*/ 57 w 362"/>
                  <a:gd name="T5" fmla="*/ 97 h 334"/>
                  <a:gd name="T6" fmla="*/ 241 w 362"/>
                  <a:gd name="T7" fmla="*/ 113 h 334"/>
                  <a:gd name="T8" fmla="*/ 278 w 362"/>
                  <a:gd name="T9" fmla="*/ 334 h 334"/>
                  <a:gd name="T10" fmla="*/ 362 w 362"/>
                  <a:gd name="T11" fmla="*/ 315 h 334"/>
                  <a:gd name="T12" fmla="*/ 282 w 362"/>
                  <a:gd name="T13" fmla="*/ 43 h 334"/>
                  <a:gd name="T14" fmla="*/ 119 w 362"/>
                  <a:gd name="T15" fmla="*/ 0 h 334"/>
                  <a:gd name="T16" fmla="*/ 4 w 362"/>
                  <a:gd name="T17" fmla="*/ 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34">
                    <a:moveTo>
                      <a:pt x="4" y="2"/>
                    </a:moveTo>
                    <a:cubicBezTo>
                      <a:pt x="0" y="16"/>
                      <a:pt x="2" y="28"/>
                      <a:pt x="8" y="53"/>
                    </a:cubicBezTo>
                    <a:cubicBezTo>
                      <a:pt x="15" y="78"/>
                      <a:pt x="31" y="93"/>
                      <a:pt x="57" y="97"/>
                    </a:cubicBezTo>
                    <a:cubicBezTo>
                      <a:pt x="83" y="102"/>
                      <a:pt x="241" y="113"/>
                      <a:pt x="241" y="113"/>
                    </a:cubicBezTo>
                    <a:cubicBezTo>
                      <a:pt x="278" y="334"/>
                      <a:pt x="278" y="334"/>
                      <a:pt x="278" y="334"/>
                    </a:cubicBezTo>
                    <a:cubicBezTo>
                      <a:pt x="362" y="315"/>
                      <a:pt x="362" y="315"/>
                      <a:pt x="362" y="315"/>
                    </a:cubicBezTo>
                    <a:cubicBezTo>
                      <a:pt x="335" y="241"/>
                      <a:pt x="312" y="65"/>
                      <a:pt x="282" y="43"/>
                    </a:cubicBezTo>
                    <a:cubicBezTo>
                      <a:pt x="119" y="0"/>
                      <a:pt x="119" y="0"/>
                      <a:pt x="119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1" name="Freeform 86">
                <a:extLst>
                  <a:ext uri="{FF2B5EF4-FFF2-40B4-BE49-F238E27FC236}">
                    <a16:creationId xmlns:a16="http://schemas.microsoft.com/office/drawing/2014/main" id="{6C6658D8-416E-3CB8-9966-F0537B10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6231" y="5267325"/>
                <a:ext cx="554038" cy="841375"/>
              </a:xfrm>
              <a:custGeom>
                <a:avLst/>
                <a:gdLst>
                  <a:gd name="T0" fmla="*/ 12 w 229"/>
                  <a:gd name="T1" fmla="*/ 6 h 349"/>
                  <a:gd name="T2" fmla="*/ 103 w 229"/>
                  <a:gd name="T3" fmla="*/ 6 h 349"/>
                  <a:gd name="T4" fmla="*/ 134 w 229"/>
                  <a:gd name="T5" fmla="*/ 4 h 349"/>
                  <a:gd name="T6" fmla="*/ 153 w 229"/>
                  <a:gd name="T7" fmla="*/ 32 h 349"/>
                  <a:gd name="T8" fmla="*/ 224 w 229"/>
                  <a:gd name="T9" fmla="*/ 320 h 349"/>
                  <a:gd name="T10" fmla="*/ 14 w 229"/>
                  <a:gd name="T11" fmla="*/ 326 h 349"/>
                  <a:gd name="T12" fmla="*/ 12 w 229"/>
                  <a:gd name="T13" fmla="*/ 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349">
                    <a:moveTo>
                      <a:pt x="12" y="6"/>
                    </a:moveTo>
                    <a:cubicBezTo>
                      <a:pt x="21" y="0"/>
                      <a:pt x="96" y="7"/>
                      <a:pt x="103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53" y="32"/>
                      <a:pt x="153" y="32"/>
                      <a:pt x="153" y="32"/>
                    </a:cubicBezTo>
                    <a:cubicBezTo>
                      <a:pt x="175" y="77"/>
                      <a:pt x="229" y="317"/>
                      <a:pt x="224" y="320"/>
                    </a:cubicBezTo>
                    <a:cubicBezTo>
                      <a:pt x="173" y="349"/>
                      <a:pt x="27" y="337"/>
                      <a:pt x="14" y="326"/>
                    </a:cubicBezTo>
                    <a:cubicBezTo>
                      <a:pt x="0" y="315"/>
                      <a:pt x="12" y="6"/>
                      <a:pt x="1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2" name="Freeform 87">
                <a:extLst>
                  <a:ext uri="{FF2B5EF4-FFF2-40B4-BE49-F238E27FC236}">
                    <a16:creationId xmlns:a16="http://schemas.microsoft.com/office/drawing/2014/main" id="{12C8E3AB-2331-6722-B17A-3B05E709A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769" y="5078412"/>
                <a:ext cx="1001713" cy="1155700"/>
              </a:xfrm>
              <a:custGeom>
                <a:avLst/>
                <a:gdLst>
                  <a:gd name="T0" fmla="*/ 241 w 415"/>
                  <a:gd name="T1" fmla="*/ 417 h 479"/>
                  <a:gd name="T2" fmla="*/ 415 w 415"/>
                  <a:gd name="T3" fmla="*/ 462 h 479"/>
                  <a:gd name="T4" fmla="*/ 404 w 415"/>
                  <a:gd name="T5" fmla="*/ 478 h 479"/>
                  <a:gd name="T6" fmla="*/ 82 w 415"/>
                  <a:gd name="T7" fmla="*/ 478 h 479"/>
                  <a:gd name="T8" fmla="*/ 64 w 415"/>
                  <a:gd name="T9" fmla="*/ 465 h 479"/>
                  <a:gd name="T10" fmla="*/ 1 w 415"/>
                  <a:gd name="T11" fmla="*/ 59 h 479"/>
                  <a:gd name="T12" fmla="*/ 14 w 415"/>
                  <a:gd name="T13" fmla="*/ 41 h 479"/>
                  <a:gd name="T14" fmla="*/ 241 w 415"/>
                  <a:gd name="T15" fmla="*/ 417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479">
                    <a:moveTo>
                      <a:pt x="241" y="417"/>
                    </a:moveTo>
                    <a:cubicBezTo>
                      <a:pt x="247" y="418"/>
                      <a:pt x="395" y="413"/>
                      <a:pt x="415" y="462"/>
                    </a:cubicBezTo>
                    <a:cubicBezTo>
                      <a:pt x="415" y="471"/>
                      <a:pt x="410" y="478"/>
                      <a:pt x="404" y="478"/>
                    </a:cubicBezTo>
                    <a:cubicBezTo>
                      <a:pt x="82" y="478"/>
                      <a:pt x="82" y="478"/>
                      <a:pt x="82" y="478"/>
                    </a:cubicBezTo>
                    <a:cubicBezTo>
                      <a:pt x="73" y="479"/>
                      <a:pt x="65" y="473"/>
                      <a:pt x="64" y="465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1"/>
                      <a:pt x="6" y="43"/>
                      <a:pt x="14" y="41"/>
                    </a:cubicBezTo>
                    <a:cubicBezTo>
                      <a:pt x="314" y="0"/>
                      <a:pt x="235" y="416"/>
                      <a:pt x="241" y="41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3" name="Freeform 88">
                <a:extLst>
                  <a:ext uri="{FF2B5EF4-FFF2-40B4-BE49-F238E27FC236}">
                    <a16:creationId xmlns:a16="http://schemas.microsoft.com/office/drawing/2014/main" id="{74A5DB28-F1A1-1797-B32A-0A9D9A8DC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944" y="5078412"/>
                <a:ext cx="998538" cy="1144588"/>
              </a:xfrm>
              <a:custGeom>
                <a:avLst/>
                <a:gdLst>
                  <a:gd name="T0" fmla="*/ 240 w 414"/>
                  <a:gd name="T1" fmla="*/ 417 h 474"/>
                  <a:gd name="T2" fmla="*/ 414 w 414"/>
                  <a:gd name="T3" fmla="*/ 462 h 474"/>
                  <a:gd name="T4" fmla="*/ 410 w 414"/>
                  <a:gd name="T5" fmla="*/ 474 h 474"/>
                  <a:gd name="T6" fmla="*/ 357 w 414"/>
                  <a:gd name="T7" fmla="*/ 446 h 474"/>
                  <a:gd name="T8" fmla="*/ 221 w 414"/>
                  <a:gd name="T9" fmla="*/ 436 h 474"/>
                  <a:gd name="T10" fmla="*/ 227 w 414"/>
                  <a:gd name="T11" fmla="*/ 397 h 474"/>
                  <a:gd name="T12" fmla="*/ 204 w 414"/>
                  <a:gd name="T13" fmla="*/ 168 h 474"/>
                  <a:gd name="T14" fmla="*/ 103 w 414"/>
                  <a:gd name="T15" fmla="*/ 58 h 474"/>
                  <a:gd name="T16" fmla="*/ 0 w 414"/>
                  <a:gd name="T17" fmla="*/ 55 h 474"/>
                  <a:gd name="T18" fmla="*/ 13 w 414"/>
                  <a:gd name="T19" fmla="*/ 41 h 474"/>
                  <a:gd name="T20" fmla="*/ 240 w 414"/>
                  <a:gd name="T21" fmla="*/ 4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474">
                    <a:moveTo>
                      <a:pt x="240" y="417"/>
                    </a:moveTo>
                    <a:cubicBezTo>
                      <a:pt x="246" y="418"/>
                      <a:pt x="394" y="413"/>
                      <a:pt x="414" y="462"/>
                    </a:cubicBezTo>
                    <a:cubicBezTo>
                      <a:pt x="414" y="467"/>
                      <a:pt x="412" y="471"/>
                      <a:pt x="410" y="474"/>
                    </a:cubicBezTo>
                    <a:cubicBezTo>
                      <a:pt x="399" y="466"/>
                      <a:pt x="381" y="454"/>
                      <a:pt x="357" y="446"/>
                    </a:cubicBezTo>
                    <a:cubicBezTo>
                      <a:pt x="318" y="432"/>
                      <a:pt x="221" y="436"/>
                      <a:pt x="221" y="436"/>
                    </a:cubicBezTo>
                    <a:cubicBezTo>
                      <a:pt x="221" y="436"/>
                      <a:pt x="223" y="415"/>
                      <a:pt x="227" y="397"/>
                    </a:cubicBezTo>
                    <a:cubicBezTo>
                      <a:pt x="231" y="378"/>
                      <a:pt x="221" y="217"/>
                      <a:pt x="204" y="168"/>
                    </a:cubicBezTo>
                    <a:cubicBezTo>
                      <a:pt x="187" y="118"/>
                      <a:pt x="141" y="67"/>
                      <a:pt x="103" y="58"/>
                    </a:cubicBezTo>
                    <a:cubicBezTo>
                      <a:pt x="65" y="49"/>
                      <a:pt x="0" y="55"/>
                      <a:pt x="0" y="55"/>
                    </a:cubicBezTo>
                    <a:cubicBezTo>
                      <a:pt x="1" y="48"/>
                      <a:pt x="6" y="42"/>
                      <a:pt x="13" y="41"/>
                    </a:cubicBezTo>
                    <a:cubicBezTo>
                      <a:pt x="313" y="0"/>
                      <a:pt x="234" y="416"/>
                      <a:pt x="240" y="417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4" name="Freeform 89">
                <a:extLst>
                  <a:ext uri="{FF2B5EF4-FFF2-40B4-BE49-F238E27FC236}">
                    <a16:creationId xmlns:a16="http://schemas.microsoft.com/office/drawing/2014/main" id="{AF788B80-8111-7BF3-DAFA-CF1324005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906" y="6264275"/>
                <a:ext cx="111125" cy="117475"/>
              </a:xfrm>
              <a:custGeom>
                <a:avLst/>
                <a:gdLst>
                  <a:gd name="T0" fmla="*/ 33 w 46"/>
                  <a:gd name="T1" fmla="*/ 24 h 49"/>
                  <a:gd name="T2" fmla="*/ 30 w 46"/>
                  <a:gd name="T3" fmla="*/ 35 h 49"/>
                  <a:gd name="T4" fmla="*/ 15 w 46"/>
                  <a:gd name="T5" fmla="*/ 46 h 49"/>
                  <a:gd name="T6" fmla="*/ 3 w 46"/>
                  <a:gd name="T7" fmla="*/ 44 h 49"/>
                  <a:gd name="T8" fmla="*/ 4 w 46"/>
                  <a:gd name="T9" fmla="*/ 32 h 49"/>
                  <a:gd name="T10" fmla="*/ 19 w 46"/>
                  <a:gd name="T11" fmla="*/ 20 h 49"/>
                  <a:gd name="T12" fmla="*/ 31 w 46"/>
                  <a:gd name="T13" fmla="*/ 21 h 49"/>
                  <a:gd name="T14" fmla="*/ 41 w 46"/>
                  <a:gd name="T15" fmla="*/ 14 h 49"/>
                  <a:gd name="T16" fmla="*/ 42 w 46"/>
                  <a:gd name="T17" fmla="*/ 0 h 49"/>
                  <a:gd name="T18" fmla="*/ 46 w 46"/>
                  <a:gd name="T19" fmla="*/ 0 h 49"/>
                  <a:gd name="T20" fmla="*/ 44 w 46"/>
                  <a:gd name="T21" fmla="*/ 15 h 49"/>
                  <a:gd name="T22" fmla="*/ 44 w 46"/>
                  <a:gd name="T23" fmla="*/ 15 h 49"/>
                  <a:gd name="T24" fmla="*/ 44 w 46"/>
                  <a:gd name="T25" fmla="*/ 16 h 49"/>
                  <a:gd name="T26" fmla="*/ 33 w 46"/>
                  <a:gd name="T2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9">
                    <a:moveTo>
                      <a:pt x="33" y="24"/>
                    </a:moveTo>
                    <a:cubicBezTo>
                      <a:pt x="35" y="27"/>
                      <a:pt x="34" y="32"/>
                      <a:pt x="30" y="3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1" y="49"/>
                      <a:pt x="5" y="48"/>
                      <a:pt x="3" y="44"/>
                    </a:cubicBezTo>
                    <a:cubicBezTo>
                      <a:pt x="0" y="40"/>
                      <a:pt x="0" y="35"/>
                      <a:pt x="4" y="3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3" y="18"/>
                      <a:pt x="28" y="18"/>
                      <a:pt x="31" y="2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6"/>
                      <a:pt x="44" y="16"/>
                      <a:pt x="44" y="16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" name="Rectangle 90">
                <a:extLst>
                  <a:ext uri="{FF2B5EF4-FFF2-40B4-BE49-F238E27FC236}">
                    <a16:creationId xmlns:a16="http://schemas.microsoft.com/office/drawing/2014/main" id="{C0C60FA1-B88E-3527-0AB9-D12C4C08C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8631" y="6246812"/>
                <a:ext cx="60325" cy="246063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6" name="Rectangle 91">
                <a:extLst>
                  <a:ext uri="{FF2B5EF4-FFF2-40B4-BE49-F238E27FC236}">
                    <a16:creationId xmlns:a16="http://schemas.microsoft.com/office/drawing/2014/main" id="{233013B8-E66B-9043-2661-9BED94F67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7206" y="6246812"/>
                <a:ext cx="31750" cy="246063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7" name="Freeform 92">
                <a:extLst>
                  <a:ext uri="{FF2B5EF4-FFF2-40B4-BE49-F238E27FC236}">
                    <a16:creationId xmlns:a16="http://schemas.microsoft.com/office/drawing/2014/main" id="{F834277F-B7AF-E052-3700-EB3B93E2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981" y="6227762"/>
                <a:ext cx="809625" cy="69850"/>
              </a:xfrm>
              <a:custGeom>
                <a:avLst/>
                <a:gdLst>
                  <a:gd name="T0" fmla="*/ 334 w 335"/>
                  <a:gd name="T1" fmla="*/ 0 h 29"/>
                  <a:gd name="T2" fmla="*/ 335 w 335"/>
                  <a:gd name="T3" fmla="*/ 2 h 29"/>
                  <a:gd name="T4" fmla="*/ 317 w 335"/>
                  <a:gd name="T5" fmla="*/ 19 h 29"/>
                  <a:gd name="T6" fmla="*/ 254 w 335"/>
                  <a:gd name="T7" fmla="*/ 19 h 29"/>
                  <a:gd name="T8" fmla="*/ 167 w 335"/>
                  <a:gd name="T9" fmla="*/ 29 h 29"/>
                  <a:gd name="T10" fmla="*/ 81 w 335"/>
                  <a:gd name="T11" fmla="*/ 19 h 29"/>
                  <a:gd name="T12" fmla="*/ 17 w 335"/>
                  <a:gd name="T13" fmla="*/ 19 h 29"/>
                  <a:gd name="T14" fmla="*/ 0 w 335"/>
                  <a:gd name="T15" fmla="*/ 2 h 29"/>
                  <a:gd name="T16" fmla="*/ 0 w 335"/>
                  <a:gd name="T17" fmla="*/ 0 h 29"/>
                  <a:gd name="T18" fmla="*/ 334 w 335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5" h="29">
                    <a:moveTo>
                      <a:pt x="334" y="0"/>
                    </a:moveTo>
                    <a:cubicBezTo>
                      <a:pt x="335" y="0"/>
                      <a:pt x="335" y="1"/>
                      <a:pt x="335" y="2"/>
                    </a:cubicBezTo>
                    <a:cubicBezTo>
                      <a:pt x="335" y="11"/>
                      <a:pt x="327" y="19"/>
                      <a:pt x="317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46" y="25"/>
                      <a:pt x="210" y="29"/>
                      <a:pt x="167" y="29"/>
                    </a:cubicBezTo>
                    <a:cubicBezTo>
                      <a:pt x="124" y="29"/>
                      <a:pt x="88" y="25"/>
                      <a:pt x="8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8" y="19"/>
                      <a:pt x="0" y="1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8" name="Freeform 93">
                <a:extLst>
                  <a:ext uri="{FF2B5EF4-FFF2-40B4-BE49-F238E27FC236}">
                    <a16:creationId xmlns:a16="http://schemas.microsoft.com/office/drawing/2014/main" id="{20970F76-D9A0-F331-2FE9-2501CE99B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0344" y="6446837"/>
                <a:ext cx="593725" cy="311150"/>
              </a:xfrm>
              <a:custGeom>
                <a:avLst/>
                <a:gdLst>
                  <a:gd name="T0" fmla="*/ 104 w 246"/>
                  <a:gd name="T1" fmla="*/ 0 h 129"/>
                  <a:gd name="T2" fmla="*/ 143 w 246"/>
                  <a:gd name="T3" fmla="*/ 0 h 129"/>
                  <a:gd name="T4" fmla="*/ 143 w 246"/>
                  <a:gd name="T5" fmla="*/ 90 h 129"/>
                  <a:gd name="T6" fmla="*/ 235 w 246"/>
                  <a:gd name="T7" fmla="*/ 105 h 129"/>
                  <a:gd name="T8" fmla="*/ 246 w 246"/>
                  <a:gd name="T9" fmla="*/ 117 h 129"/>
                  <a:gd name="T10" fmla="*/ 235 w 246"/>
                  <a:gd name="T11" fmla="*/ 128 h 129"/>
                  <a:gd name="T12" fmla="*/ 135 w 246"/>
                  <a:gd name="T13" fmla="*/ 111 h 129"/>
                  <a:gd name="T14" fmla="*/ 112 w 246"/>
                  <a:gd name="T15" fmla="*/ 111 h 129"/>
                  <a:gd name="T16" fmla="*/ 12 w 246"/>
                  <a:gd name="T17" fmla="*/ 128 h 129"/>
                  <a:gd name="T18" fmla="*/ 0 w 246"/>
                  <a:gd name="T19" fmla="*/ 117 h 129"/>
                  <a:gd name="T20" fmla="*/ 12 w 246"/>
                  <a:gd name="T21" fmla="*/ 105 h 129"/>
                  <a:gd name="T22" fmla="*/ 104 w 246"/>
                  <a:gd name="T23" fmla="*/ 90 h 129"/>
                  <a:gd name="T24" fmla="*/ 104 w 246"/>
                  <a:gd name="T2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129">
                    <a:moveTo>
                      <a:pt x="104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41" y="106"/>
                      <a:pt x="246" y="111"/>
                      <a:pt x="246" y="117"/>
                    </a:cubicBezTo>
                    <a:cubicBezTo>
                      <a:pt x="246" y="123"/>
                      <a:pt x="241" y="129"/>
                      <a:pt x="235" y="128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6" y="129"/>
                      <a:pt x="0" y="123"/>
                      <a:pt x="0" y="117"/>
                    </a:cubicBezTo>
                    <a:cubicBezTo>
                      <a:pt x="0" y="111"/>
                      <a:pt x="6" y="106"/>
                      <a:pt x="12" y="105"/>
                    </a:cubicBezTo>
                    <a:cubicBezTo>
                      <a:pt x="104" y="90"/>
                      <a:pt x="104" y="90"/>
                      <a:pt x="104" y="9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9" name="Oval 94">
                <a:extLst>
                  <a:ext uri="{FF2B5EF4-FFF2-40B4-BE49-F238E27FC236}">
                    <a16:creationId xmlns:a16="http://schemas.microsoft.com/office/drawing/2014/main" id="{F3D518C8-4ED8-F426-8990-4D963DA58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9231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0" name="Oval 95">
                <a:extLst>
                  <a:ext uri="{FF2B5EF4-FFF2-40B4-BE49-F238E27FC236}">
                    <a16:creationId xmlns:a16="http://schemas.microsoft.com/office/drawing/2014/main" id="{78F0A8E0-34EA-DFFF-4870-9B2085D24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156" y="6723062"/>
                <a:ext cx="71438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1" name="Freeform 96">
                <a:extLst>
                  <a:ext uri="{FF2B5EF4-FFF2-40B4-BE49-F238E27FC236}">
                    <a16:creationId xmlns:a16="http://schemas.microsoft.com/office/drawing/2014/main" id="{3D48B27C-6DA1-7D17-E19D-D07D8C85F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869" y="6664325"/>
                <a:ext cx="68263" cy="96838"/>
              </a:xfrm>
              <a:custGeom>
                <a:avLst/>
                <a:gdLst>
                  <a:gd name="T0" fmla="*/ 0 w 43"/>
                  <a:gd name="T1" fmla="*/ 0 h 61"/>
                  <a:gd name="T2" fmla="*/ 21 w 43"/>
                  <a:gd name="T3" fmla="*/ 0 h 61"/>
                  <a:gd name="T4" fmla="*/ 43 w 43"/>
                  <a:gd name="T5" fmla="*/ 0 h 61"/>
                  <a:gd name="T6" fmla="*/ 35 w 43"/>
                  <a:gd name="T7" fmla="*/ 61 h 61"/>
                  <a:gd name="T8" fmla="*/ 21 w 43"/>
                  <a:gd name="T9" fmla="*/ 61 h 61"/>
                  <a:gd name="T10" fmla="*/ 9 w 43"/>
                  <a:gd name="T11" fmla="*/ 61 h 61"/>
                  <a:gd name="T12" fmla="*/ 0 w 43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0" y="0"/>
                    </a:moveTo>
                    <a:lnTo>
                      <a:pt x="21" y="0"/>
                    </a:lnTo>
                    <a:lnTo>
                      <a:pt x="43" y="0"/>
                    </a:lnTo>
                    <a:lnTo>
                      <a:pt x="35" y="61"/>
                    </a:lnTo>
                    <a:lnTo>
                      <a:pt x="21" y="61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2" name="Oval 97">
                <a:extLst>
                  <a:ext uri="{FF2B5EF4-FFF2-40B4-BE49-F238E27FC236}">
                    <a16:creationId xmlns:a16="http://schemas.microsoft.com/office/drawing/2014/main" id="{8029B8D8-4F76-1BAA-BC9B-0672EAC7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106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3" name="Freeform 98">
                <a:extLst>
                  <a:ext uri="{FF2B5EF4-FFF2-40B4-BE49-F238E27FC236}">
                    <a16:creationId xmlns:a16="http://schemas.microsoft.com/office/drawing/2014/main" id="{62C5CFAC-1C8E-DDBF-9ABC-76A665DCD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119" y="5056187"/>
                <a:ext cx="588963" cy="847725"/>
              </a:xfrm>
              <a:custGeom>
                <a:avLst/>
                <a:gdLst>
                  <a:gd name="T0" fmla="*/ 159 w 244"/>
                  <a:gd name="T1" fmla="*/ 35 h 351"/>
                  <a:gd name="T2" fmla="*/ 80 w 244"/>
                  <a:gd name="T3" fmla="*/ 150 h 351"/>
                  <a:gd name="T4" fmla="*/ 37 w 244"/>
                  <a:gd name="T5" fmla="*/ 351 h 351"/>
                  <a:gd name="T6" fmla="*/ 184 w 244"/>
                  <a:gd name="T7" fmla="*/ 348 h 351"/>
                  <a:gd name="T8" fmla="*/ 210 w 244"/>
                  <a:gd name="T9" fmla="*/ 270 h 351"/>
                  <a:gd name="T10" fmla="*/ 159 w 244"/>
                  <a:gd name="T11" fmla="*/ 3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351">
                    <a:moveTo>
                      <a:pt x="159" y="35"/>
                    </a:moveTo>
                    <a:cubicBezTo>
                      <a:pt x="159" y="35"/>
                      <a:pt x="96" y="0"/>
                      <a:pt x="80" y="150"/>
                    </a:cubicBezTo>
                    <a:cubicBezTo>
                      <a:pt x="72" y="227"/>
                      <a:pt x="0" y="350"/>
                      <a:pt x="37" y="351"/>
                    </a:cubicBezTo>
                    <a:cubicBezTo>
                      <a:pt x="184" y="348"/>
                      <a:pt x="184" y="348"/>
                      <a:pt x="184" y="348"/>
                    </a:cubicBezTo>
                    <a:cubicBezTo>
                      <a:pt x="196" y="351"/>
                      <a:pt x="213" y="330"/>
                      <a:pt x="210" y="270"/>
                    </a:cubicBezTo>
                    <a:cubicBezTo>
                      <a:pt x="206" y="180"/>
                      <a:pt x="244" y="48"/>
                      <a:pt x="15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4" name="Freeform 99">
                <a:extLst>
                  <a:ext uri="{FF2B5EF4-FFF2-40B4-BE49-F238E27FC236}">
                    <a16:creationId xmlns:a16="http://schemas.microsoft.com/office/drawing/2014/main" id="{467FC400-467C-6EB7-E5C1-8E780DBE5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131" y="5199062"/>
                <a:ext cx="74613" cy="708025"/>
              </a:xfrm>
              <a:custGeom>
                <a:avLst/>
                <a:gdLst>
                  <a:gd name="T0" fmla="*/ 8 w 31"/>
                  <a:gd name="T1" fmla="*/ 0 h 293"/>
                  <a:gd name="T2" fmla="*/ 18 w 31"/>
                  <a:gd name="T3" fmla="*/ 21 h 293"/>
                  <a:gd name="T4" fmla="*/ 31 w 31"/>
                  <a:gd name="T5" fmla="*/ 293 h 293"/>
                  <a:gd name="T6" fmla="*/ 0 w 31"/>
                  <a:gd name="T7" fmla="*/ 258 h 293"/>
                  <a:gd name="T8" fmla="*/ 1 w 31"/>
                  <a:gd name="T9" fmla="*/ 3 h 293"/>
                  <a:gd name="T10" fmla="*/ 8 w 31"/>
                  <a:gd name="T1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3">
                    <a:moveTo>
                      <a:pt x="8" y="0"/>
                    </a:moveTo>
                    <a:cubicBezTo>
                      <a:pt x="8" y="1"/>
                      <a:pt x="17" y="6"/>
                      <a:pt x="18" y="21"/>
                    </a:cubicBezTo>
                    <a:cubicBezTo>
                      <a:pt x="22" y="93"/>
                      <a:pt x="31" y="293"/>
                      <a:pt x="31" y="293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5" name="Freeform 100">
                <a:extLst>
                  <a:ext uri="{FF2B5EF4-FFF2-40B4-BE49-F238E27FC236}">
                    <a16:creationId xmlns:a16="http://schemas.microsoft.com/office/drawing/2014/main" id="{7CD7D51E-69F3-749C-7E1D-0EB59AC54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731" y="5051425"/>
                <a:ext cx="161925" cy="144463"/>
              </a:xfrm>
              <a:custGeom>
                <a:avLst/>
                <a:gdLst>
                  <a:gd name="T0" fmla="*/ 67 w 67"/>
                  <a:gd name="T1" fmla="*/ 19 h 60"/>
                  <a:gd name="T2" fmla="*/ 58 w 67"/>
                  <a:gd name="T3" fmla="*/ 60 h 60"/>
                  <a:gd name="T4" fmla="*/ 0 w 67"/>
                  <a:gd name="T5" fmla="*/ 38 h 60"/>
                  <a:gd name="T6" fmla="*/ 12 w 67"/>
                  <a:gd name="T7" fmla="*/ 0 h 60"/>
                  <a:gd name="T8" fmla="*/ 67 w 67"/>
                  <a:gd name="T9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0">
                    <a:moveTo>
                      <a:pt x="67" y="19"/>
                    </a:moveTo>
                    <a:cubicBezTo>
                      <a:pt x="64" y="22"/>
                      <a:pt x="58" y="60"/>
                      <a:pt x="58" y="6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D97FD5B-7583-0575-4250-C3E4D387F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606" y="4648200"/>
                <a:ext cx="482600" cy="620713"/>
              </a:xfrm>
              <a:custGeom>
                <a:avLst/>
                <a:gdLst>
                  <a:gd name="T0" fmla="*/ 70 w 200"/>
                  <a:gd name="T1" fmla="*/ 16 h 257"/>
                  <a:gd name="T2" fmla="*/ 185 w 200"/>
                  <a:gd name="T3" fmla="*/ 74 h 257"/>
                  <a:gd name="T4" fmla="*/ 177 w 200"/>
                  <a:gd name="T5" fmla="*/ 107 h 257"/>
                  <a:gd name="T6" fmla="*/ 199 w 200"/>
                  <a:gd name="T7" fmla="*/ 128 h 257"/>
                  <a:gd name="T8" fmla="*/ 185 w 200"/>
                  <a:gd name="T9" fmla="*/ 138 h 257"/>
                  <a:gd name="T10" fmla="*/ 17 w 200"/>
                  <a:gd name="T11" fmla="*/ 136 h 257"/>
                  <a:gd name="T12" fmla="*/ 70 w 200"/>
                  <a:gd name="T13" fmla="*/ 1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57">
                    <a:moveTo>
                      <a:pt x="70" y="16"/>
                    </a:moveTo>
                    <a:cubicBezTo>
                      <a:pt x="116" y="0"/>
                      <a:pt x="177" y="21"/>
                      <a:pt x="185" y="74"/>
                    </a:cubicBezTo>
                    <a:cubicBezTo>
                      <a:pt x="187" y="89"/>
                      <a:pt x="176" y="99"/>
                      <a:pt x="177" y="107"/>
                    </a:cubicBezTo>
                    <a:cubicBezTo>
                      <a:pt x="190" y="123"/>
                      <a:pt x="198" y="120"/>
                      <a:pt x="199" y="128"/>
                    </a:cubicBezTo>
                    <a:cubicBezTo>
                      <a:pt x="200" y="131"/>
                      <a:pt x="192" y="135"/>
                      <a:pt x="185" y="138"/>
                    </a:cubicBezTo>
                    <a:cubicBezTo>
                      <a:pt x="189" y="257"/>
                      <a:pt x="36" y="190"/>
                      <a:pt x="17" y="136"/>
                    </a:cubicBezTo>
                    <a:cubicBezTo>
                      <a:pt x="0" y="86"/>
                      <a:pt x="24" y="32"/>
                      <a:pt x="70" y="16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7" name="Freeform 102">
                <a:extLst>
                  <a:ext uri="{FF2B5EF4-FFF2-40B4-BE49-F238E27FC236}">
                    <a16:creationId xmlns:a16="http://schemas.microsoft.com/office/drawing/2014/main" id="{9E0A36C5-BCF0-5C06-768C-680BF89AF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381" y="4610100"/>
                <a:ext cx="514350" cy="506413"/>
              </a:xfrm>
              <a:custGeom>
                <a:avLst/>
                <a:gdLst>
                  <a:gd name="T0" fmla="*/ 199 w 213"/>
                  <a:gd name="T1" fmla="*/ 45 h 210"/>
                  <a:gd name="T2" fmla="*/ 212 w 213"/>
                  <a:gd name="T3" fmla="*/ 78 h 210"/>
                  <a:gd name="T4" fmla="*/ 194 w 213"/>
                  <a:gd name="T5" fmla="*/ 65 h 210"/>
                  <a:gd name="T6" fmla="*/ 194 w 213"/>
                  <a:gd name="T7" fmla="*/ 69 h 210"/>
                  <a:gd name="T8" fmla="*/ 181 w 213"/>
                  <a:gd name="T9" fmla="*/ 91 h 210"/>
                  <a:gd name="T10" fmla="*/ 177 w 213"/>
                  <a:gd name="T11" fmla="*/ 81 h 210"/>
                  <a:gd name="T12" fmla="*/ 170 w 213"/>
                  <a:gd name="T13" fmla="*/ 75 h 210"/>
                  <a:gd name="T14" fmla="*/ 166 w 213"/>
                  <a:gd name="T15" fmla="*/ 77 h 210"/>
                  <a:gd name="T16" fmla="*/ 161 w 213"/>
                  <a:gd name="T17" fmla="*/ 86 h 210"/>
                  <a:gd name="T18" fmla="*/ 139 w 213"/>
                  <a:gd name="T19" fmla="*/ 103 h 210"/>
                  <a:gd name="T20" fmla="*/ 141 w 213"/>
                  <a:gd name="T21" fmla="*/ 86 h 210"/>
                  <a:gd name="T22" fmla="*/ 126 w 213"/>
                  <a:gd name="T23" fmla="*/ 91 h 210"/>
                  <a:gd name="T24" fmla="*/ 93 w 213"/>
                  <a:gd name="T25" fmla="*/ 103 h 210"/>
                  <a:gd name="T26" fmla="*/ 96 w 213"/>
                  <a:gd name="T27" fmla="*/ 159 h 210"/>
                  <a:gd name="T28" fmla="*/ 84 w 213"/>
                  <a:gd name="T29" fmla="*/ 159 h 210"/>
                  <a:gd name="T30" fmla="*/ 78 w 213"/>
                  <a:gd name="T31" fmla="*/ 115 h 210"/>
                  <a:gd name="T32" fmla="*/ 52 w 213"/>
                  <a:gd name="T33" fmla="*/ 112 h 210"/>
                  <a:gd name="T34" fmla="*/ 65 w 213"/>
                  <a:gd name="T35" fmla="*/ 166 h 210"/>
                  <a:gd name="T36" fmla="*/ 67 w 213"/>
                  <a:gd name="T37" fmla="*/ 199 h 210"/>
                  <a:gd name="T38" fmla="*/ 57 w 213"/>
                  <a:gd name="T39" fmla="*/ 209 h 210"/>
                  <a:gd name="T40" fmla="*/ 56 w 213"/>
                  <a:gd name="T41" fmla="*/ 199 h 210"/>
                  <a:gd name="T42" fmla="*/ 50 w 213"/>
                  <a:gd name="T43" fmla="*/ 205 h 210"/>
                  <a:gd name="T44" fmla="*/ 45 w 213"/>
                  <a:gd name="T45" fmla="*/ 194 h 210"/>
                  <a:gd name="T46" fmla="*/ 17 w 213"/>
                  <a:gd name="T47" fmla="*/ 144 h 210"/>
                  <a:gd name="T48" fmla="*/ 42 w 213"/>
                  <a:gd name="T49" fmla="*/ 50 h 210"/>
                  <a:gd name="T50" fmla="*/ 199 w 213"/>
                  <a:gd name="T51" fmla="*/ 4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3" h="210">
                    <a:moveTo>
                      <a:pt x="199" y="45"/>
                    </a:moveTo>
                    <a:cubicBezTo>
                      <a:pt x="213" y="56"/>
                      <a:pt x="213" y="81"/>
                      <a:pt x="212" y="78"/>
                    </a:cubicBezTo>
                    <a:cubicBezTo>
                      <a:pt x="211" y="74"/>
                      <a:pt x="202" y="69"/>
                      <a:pt x="194" y="65"/>
                    </a:cubicBezTo>
                    <a:cubicBezTo>
                      <a:pt x="194" y="66"/>
                      <a:pt x="194" y="62"/>
                      <a:pt x="194" y="69"/>
                    </a:cubicBezTo>
                    <a:cubicBezTo>
                      <a:pt x="195" y="76"/>
                      <a:pt x="181" y="91"/>
                      <a:pt x="181" y="91"/>
                    </a:cubicBezTo>
                    <a:cubicBezTo>
                      <a:pt x="181" y="91"/>
                      <a:pt x="179" y="86"/>
                      <a:pt x="177" y="81"/>
                    </a:cubicBezTo>
                    <a:cubicBezTo>
                      <a:pt x="174" y="76"/>
                      <a:pt x="173" y="76"/>
                      <a:pt x="170" y="75"/>
                    </a:cubicBezTo>
                    <a:cubicBezTo>
                      <a:pt x="169" y="76"/>
                      <a:pt x="168" y="76"/>
                      <a:pt x="166" y="77"/>
                    </a:cubicBezTo>
                    <a:cubicBezTo>
                      <a:pt x="166" y="79"/>
                      <a:pt x="168" y="79"/>
                      <a:pt x="161" y="86"/>
                    </a:cubicBezTo>
                    <a:cubicBezTo>
                      <a:pt x="154" y="94"/>
                      <a:pt x="137" y="104"/>
                      <a:pt x="139" y="103"/>
                    </a:cubicBezTo>
                    <a:cubicBezTo>
                      <a:pt x="140" y="102"/>
                      <a:pt x="149" y="94"/>
                      <a:pt x="141" y="86"/>
                    </a:cubicBezTo>
                    <a:cubicBezTo>
                      <a:pt x="136" y="88"/>
                      <a:pt x="138" y="88"/>
                      <a:pt x="126" y="91"/>
                    </a:cubicBezTo>
                    <a:cubicBezTo>
                      <a:pt x="115" y="93"/>
                      <a:pt x="98" y="92"/>
                      <a:pt x="93" y="103"/>
                    </a:cubicBezTo>
                    <a:cubicBezTo>
                      <a:pt x="89" y="113"/>
                      <a:pt x="100" y="159"/>
                      <a:pt x="96" y="159"/>
                    </a:cubicBezTo>
                    <a:cubicBezTo>
                      <a:pt x="93" y="159"/>
                      <a:pt x="84" y="159"/>
                      <a:pt x="84" y="159"/>
                    </a:cubicBezTo>
                    <a:cubicBezTo>
                      <a:pt x="84" y="159"/>
                      <a:pt x="83" y="126"/>
                      <a:pt x="78" y="115"/>
                    </a:cubicBezTo>
                    <a:cubicBezTo>
                      <a:pt x="72" y="104"/>
                      <a:pt x="66" y="101"/>
                      <a:pt x="52" y="112"/>
                    </a:cubicBezTo>
                    <a:cubicBezTo>
                      <a:pt x="32" y="127"/>
                      <a:pt x="47" y="154"/>
                      <a:pt x="65" y="166"/>
                    </a:cubicBezTo>
                    <a:cubicBezTo>
                      <a:pt x="65" y="166"/>
                      <a:pt x="70" y="194"/>
                      <a:pt x="67" y="199"/>
                    </a:cubicBezTo>
                    <a:cubicBezTo>
                      <a:pt x="64" y="204"/>
                      <a:pt x="56" y="210"/>
                      <a:pt x="57" y="209"/>
                    </a:cubicBezTo>
                    <a:cubicBezTo>
                      <a:pt x="58" y="208"/>
                      <a:pt x="56" y="199"/>
                      <a:pt x="56" y="199"/>
                    </a:cubicBezTo>
                    <a:cubicBezTo>
                      <a:pt x="50" y="205"/>
                      <a:pt x="50" y="205"/>
                      <a:pt x="50" y="205"/>
                    </a:cubicBezTo>
                    <a:cubicBezTo>
                      <a:pt x="50" y="205"/>
                      <a:pt x="45" y="196"/>
                      <a:pt x="45" y="194"/>
                    </a:cubicBezTo>
                    <a:cubicBezTo>
                      <a:pt x="45" y="192"/>
                      <a:pt x="25" y="164"/>
                      <a:pt x="17" y="144"/>
                    </a:cubicBezTo>
                    <a:cubicBezTo>
                      <a:pt x="0" y="105"/>
                      <a:pt x="18" y="50"/>
                      <a:pt x="42" y="50"/>
                    </a:cubicBezTo>
                    <a:cubicBezTo>
                      <a:pt x="57" y="25"/>
                      <a:pt x="169" y="0"/>
                      <a:pt x="199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8" name="Freeform 103">
                <a:extLst>
                  <a:ext uri="{FF2B5EF4-FFF2-40B4-BE49-F238E27FC236}">
                    <a16:creationId xmlns:a16="http://schemas.microsoft.com/office/drawing/2014/main" id="{7A5B5719-C715-77EE-B22C-A8E35D1CF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069" y="4868862"/>
                <a:ext cx="300038" cy="107950"/>
              </a:xfrm>
              <a:custGeom>
                <a:avLst/>
                <a:gdLst>
                  <a:gd name="T0" fmla="*/ 124 w 124"/>
                  <a:gd name="T1" fmla="*/ 0 h 45"/>
                  <a:gd name="T2" fmla="*/ 121 w 124"/>
                  <a:gd name="T3" fmla="*/ 0 h 45"/>
                  <a:gd name="T4" fmla="*/ 121 w 124"/>
                  <a:gd name="T5" fmla="*/ 6 h 45"/>
                  <a:gd name="T6" fmla="*/ 2 w 124"/>
                  <a:gd name="T7" fmla="*/ 3 h 45"/>
                  <a:gd name="T8" fmla="*/ 3 w 124"/>
                  <a:gd name="T9" fmla="*/ 7 h 45"/>
                  <a:gd name="T10" fmla="*/ 120 w 124"/>
                  <a:gd name="T11" fmla="*/ 15 h 45"/>
                  <a:gd name="T12" fmla="*/ 118 w 124"/>
                  <a:gd name="T13" fmla="*/ 45 h 45"/>
                  <a:gd name="T14" fmla="*/ 122 w 124"/>
                  <a:gd name="T15" fmla="*/ 45 h 45"/>
                  <a:gd name="T16" fmla="*/ 124 w 124"/>
                  <a:gd name="T17" fmla="*/ 7 h 45"/>
                  <a:gd name="T18" fmla="*/ 124 w 124"/>
                  <a:gd name="T19" fmla="*/ 7 h 45"/>
                  <a:gd name="T20" fmla="*/ 124 w 124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45">
                    <a:moveTo>
                      <a:pt x="124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01" y="5"/>
                      <a:pt x="3" y="1"/>
                      <a:pt x="2" y="3"/>
                    </a:cubicBezTo>
                    <a:cubicBezTo>
                      <a:pt x="0" y="5"/>
                      <a:pt x="3" y="7"/>
                      <a:pt x="3" y="7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9" name="Freeform 104">
                <a:extLst>
                  <a:ext uri="{FF2B5EF4-FFF2-40B4-BE49-F238E27FC236}">
                    <a16:creationId xmlns:a16="http://schemas.microsoft.com/office/drawing/2014/main" id="{4241D7D2-E7EE-6E3B-839A-877438A39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694" y="4851400"/>
                <a:ext cx="134938" cy="168275"/>
              </a:xfrm>
              <a:custGeom>
                <a:avLst/>
                <a:gdLst>
                  <a:gd name="T0" fmla="*/ 17 w 56"/>
                  <a:gd name="T1" fmla="*/ 4 h 70"/>
                  <a:gd name="T2" fmla="*/ 50 w 56"/>
                  <a:gd name="T3" fmla="*/ 28 h 70"/>
                  <a:gd name="T4" fmla="*/ 38 w 56"/>
                  <a:gd name="T5" fmla="*/ 66 h 70"/>
                  <a:gd name="T6" fmla="*/ 6 w 56"/>
                  <a:gd name="T7" fmla="*/ 43 h 70"/>
                  <a:gd name="T8" fmla="*/ 17 w 56"/>
                  <a:gd name="T9" fmla="*/ 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0">
                    <a:moveTo>
                      <a:pt x="17" y="4"/>
                    </a:moveTo>
                    <a:cubicBezTo>
                      <a:pt x="30" y="0"/>
                      <a:pt x="44" y="11"/>
                      <a:pt x="50" y="28"/>
                    </a:cubicBezTo>
                    <a:cubicBezTo>
                      <a:pt x="56" y="45"/>
                      <a:pt x="51" y="62"/>
                      <a:pt x="38" y="66"/>
                    </a:cubicBezTo>
                    <a:cubicBezTo>
                      <a:pt x="26" y="70"/>
                      <a:pt x="12" y="60"/>
                      <a:pt x="6" y="43"/>
                    </a:cubicBezTo>
                    <a:cubicBezTo>
                      <a:pt x="0" y="26"/>
                      <a:pt x="5" y="8"/>
                      <a:pt x="17" y="4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0" name="Freeform 105">
                <a:extLst>
                  <a:ext uri="{FF2B5EF4-FFF2-40B4-BE49-F238E27FC236}">
                    <a16:creationId xmlns:a16="http://schemas.microsoft.com/office/drawing/2014/main" id="{2742A883-E85B-68F6-729C-DF537D5BD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06" y="4883150"/>
                <a:ext cx="87313" cy="103188"/>
              </a:xfrm>
              <a:custGeom>
                <a:avLst/>
                <a:gdLst>
                  <a:gd name="T0" fmla="*/ 17 w 36"/>
                  <a:gd name="T1" fmla="*/ 0 h 43"/>
                  <a:gd name="T2" fmla="*/ 3 w 36"/>
                  <a:gd name="T3" fmla="*/ 10 h 43"/>
                  <a:gd name="T4" fmla="*/ 13 w 36"/>
                  <a:gd name="T5" fmla="*/ 39 h 43"/>
                  <a:gd name="T6" fmla="*/ 31 w 36"/>
                  <a:gd name="T7" fmla="*/ 38 h 43"/>
                  <a:gd name="T8" fmla="*/ 30 w 36"/>
                  <a:gd name="T9" fmla="*/ 27 h 43"/>
                  <a:gd name="T10" fmla="*/ 21 w 36"/>
                  <a:gd name="T11" fmla="*/ 21 h 43"/>
                  <a:gd name="T12" fmla="*/ 26 w 36"/>
                  <a:gd name="T13" fmla="*/ 15 h 43"/>
                  <a:gd name="T14" fmla="*/ 21 w 36"/>
                  <a:gd name="T15" fmla="*/ 3 h 43"/>
                  <a:gd name="T16" fmla="*/ 17 w 36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3">
                    <a:moveTo>
                      <a:pt x="17" y="0"/>
                    </a:moveTo>
                    <a:cubicBezTo>
                      <a:pt x="16" y="1"/>
                      <a:pt x="7" y="2"/>
                      <a:pt x="3" y="10"/>
                    </a:cubicBezTo>
                    <a:cubicBezTo>
                      <a:pt x="0" y="18"/>
                      <a:pt x="7" y="36"/>
                      <a:pt x="13" y="39"/>
                    </a:cubicBezTo>
                    <a:cubicBezTo>
                      <a:pt x="19" y="43"/>
                      <a:pt x="27" y="43"/>
                      <a:pt x="31" y="38"/>
                    </a:cubicBezTo>
                    <a:cubicBezTo>
                      <a:pt x="35" y="33"/>
                      <a:pt x="36" y="28"/>
                      <a:pt x="30" y="27"/>
                    </a:cubicBezTo>
                    <a:cubicBezTo>
                      <a:pt x="25" y="25"/>
                      <a:pt x="21" y="24"/>
                      <a:pt x="21" y="21"/>
                    </a:cubicBezTo>
                    <a:cubicBezTo>
                      <a:pt x="22" y="18"/>
                      <a:pt x="25" y="18"/>
                      <a:pt x="26" y="15"/>
                    </a:cubicBezTo>
                    <a:cubicBezTo>
                      <a:pt x="27" y="13"/>
                      <a:pt x="24" y="7"/>
                      <a:pt x="21" y="3"/>
                    </a:cubicBezTo>
                    <a:cubicBezTo>
                      <a:pt x="19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8A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1" name="Freeform 106">
                <a:extLst>
                  <a:ext uri="{FF2B5EF4-FFF2-40B4-BE49-F238E27FC236}">
                    <a16:creationId xmlns:a16="http://schemas.microsoft.com/office/drawing/2014/main" id="{C164A863-DFA9-CD72-4720-E4B4C195D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406" y="5080000"/>
                <a:ext cx="250825" cy="184150"/>
              </a:xfrm>
              <a:custGeom>
                <a:avLst/>
                <a:gdLst>
                  <a:gd name="T0" fmla="*/ 0 w 104"/>
                  <a:gd name="T1" fmla="*/ 22 h 76"/>
                  <a:gd name="T2" fmla="*/ 10 w 104"/>
                  <a:gd name="T3" fmla="*/ 0 h 76"/>
                  <a:gd name="T4" fmla="*/ 95 w 104"/>
                  <a:gd name="T5" fmla="*/ 32 h 76"/>
                  <a:gd name="T6" fmla="*/ 101 w 104"/>
                  <a:gd name="T7" fmla="*/ 75 h 76"/>
                  <a:gd name="T8" fmla="*/ 0 w 104"/>
                  <a:gd name="T9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6">
                    <a:moveTo>
                      <a:pt x="0" y="22"/>
                    </a:moveTo>
                    <a:cubicBezTo>
                      <a:pt x="3" y="19"/>
                      <a:pt x="10" y="0"/>
                      <a:pt x="10" y="0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5" y="32"/>
                      <a:pt x="99" y="76"/>
                      <a:pt x="101" y="75"/>
                    </a:cubicBezTo>
                    <a:cubicBezTo>
                      <a:pt x="104" y="7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2" name="Freeform 107">
                <a:extLst>
                  <a:ext uri="{FF2B5EF4-FFF2-40B4-BE49-F238E27FC236}">
                    <a16:creationId xmlns:a16="http://schemas.microsoft.com/office/drawing/2014/main" id="{E5898584-C837-177B-099D-43AE66C1B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369" y="5105400"/>
                <a:ext cx="579438" cy="992188"/>
              </a:xfrm>
              <a:custGeom>
                <a:avLst/>
                <a:gdLst>
                  <a:gd name="T0" fmla="*/ 0 w 240"/>
                  <a:gd name="T1" fmla="*/ 387 h 411"/>
                  <a:gd name="T2" fmla="*/ 147 w 240"/>
                  <a:gd name="T3" fmla="*/ 407 h 411"/>
                  <a:gd name="T4" fmla="*/ 215 w 240"/>
                  <a:gd name="T5" fmla="*/ 207 h 411"/>
                  <a:gd name="T6" fmla="*/ 189 w 240"/>
                  <a:gd name="T7" fmla="*/ 19 h 411"/>
                  <a:gd name="T8" fmla="*/ 121 w 240"/>
                  <a:gd name="T9" fmla="*/ 0 h 411"/>
                  <a:gd name="T10" fmla="*/ 0 w 240"/>
                  <a:gd name="T11" fmla="*/ 38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411">
                    <a:moveTo>
                      <a:pt x="0" y="387"/>
                    </a:moveTo>
                    <a:cubicBezTo>
                      <a:pt x="0" y="387"/>
                      <a:pt x="119" y="411"/>
                      <a:pt x="147" y="407"/>
                    </a:cubicBezTo>
                    <a:cubicBezTo>
                      <a:pt x="176" y="403"/>
                      <a:pt x="207" y="236"/>
                      <a:pt x="215" y="207"/>
                    </a:cubicBezTo>
                    <a:cubicBezTo>
                      <a:pt x="224" y="174"/>
                      <a:pt x="240" y="33"/>
                      <a:pt x="189" y="19"/>
                    </a:cubicBezTo>
                    <a:cubicBezTo>
                      <a:pt x="172" y="15"/>
                      <a:pt x="121" y="0"/>
                      <a:pt x="121" y="0"/>
                    </a:cubicBezTo>
                    <a:cubicBezTo>
                      <a:pt x="74" y="118"/>
                      <a:pt x="44" y="288"/>
                      <a:pt x="0" y="38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3" name="Freeform 108">
                <a:extLst>
                  <a:ext uri="{FF2B5EF4-FFF2-40B4-BE49-F238E27FC236}">
                    <a16:creationId xmlns:a16="http://schemas.microsoft.com/office/drawing/2014/main" id="{A76D263E-0F66-0B05-0F93-A38726D95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719" y="5191125"/>
                <a:ext cx="333375" cy="396875"/>
              </a:xfrm>
              <a:custGeom>
                <a:avLst/>
                <a:gdLst>
                  <a:gd name="T0" fmla="*/ 76 w 138"/>
                  <a:gd name="T1" fmla="*/ 158 h 164"/>
                  <a:gd name="T2" fmla="*/ 123 w 138"/>
                  <a:gd name="T3" fmla="*/ 78 h 164"/>
                  <a:gd name="T4" fmla="*/ 138 w 138"/>
                  <a:gd name="T5" fmla="*/ 0 h 164"/>
                  <a:gd name="T6" fmla="*/ 65 w 138"/>
                  <a:gd name="T7" fmla="*/ 0 h 164"/>
                  <a:gd name="T8" fmla="*/ 4 w 138"/>
                  <a:gd name="T9" fmla="*/ 161 h 164"/>
                  <a:gd name="T10" fmla="*/ 76 w 138"/>
                  <a:gd name="T11" fmla="*/ 15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64">
                    <a:moveTo>
                      <a:pt x="76" y="158"/>
                    </a:moveTo>
                    <a:cubicBezTo>
                      <a:pt x="79" y="151"/>
                      <a:pt x="109" y="121"/>
                      <a:pt x="123" y="78"/>
                    </a:cubicBezTo>
                    <a:cubicBezTo>
                      <a:pt x="137" y="35"/>
                      <a:pt x="138" y="0"/>
                      <a:pt x="13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3" y="67"/>
                      <a:pt x="0" y="159"/>
                      <a:pt x="4" y="161"/>
                    </a:cubicBezTo>
                    <a:cubicBezTo>
                      <a:pt x="8" y="164"/>
                      <a:pt x="76" y="158"/>
                      <a:pt x="76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4" name="Freeform 109">
                <a:extLst>
                  <a:ext uri="{FF2B5EF4-FFF2-40B4-BE49-F238E27FC236}">
                    <a16:creationId xmlns:a16="http://schemas.microsoft.com/office/drawing/2014/main" id="{9B07C78F-713B-B134-8BBA-2D1C5A562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481" y="5491162"/>
                <a:ext cx="169863" cy="157163"/>
              </a:xfrm>
              <a:custGeom>
                <a:avLst/>
                <a:gdLst>
                  <a:gd name="T0" fmla="*/ 0 w 70"/>
                  <a:gd name="T1" fmla="*/ 23 h 65"/>
                  <a:gd name="T2" fmla="*/ 20 w 70"/>
                  <a:gd name="T3" fmla="*/ 6 h 65"/>
                  <a:gd name="T4" fmla="*/ 36 w 70"/>
                  <a:gd name="T5" fmla="*/ 8 h 65"/>
                  <a:gd name="T6" fmla="*/ 57 w 70"/>
                  <a:gd name="T7" fmla="*/ 11 h 65"/>
                  <a:gd name="T8" fmla="*/ 66 w 70"/>
                  <a:gd name="T9" fmla="*/ 59 h 65"/>
                  <a:gd name="T10" fmla="*/ 9 w 70"/>
                  <a:gd name="T11" fmla="*/ 63 h 65"/>
                  <a:gd name="T12" fmla="*/ 0 w 70"/>
                  <a:gd name="T13" fmla="*/ 2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65">
                    <a:moveTo>
                      <a:pt x="0" y="23"/>
                    </a:moveTo>
                    <a:cubicBezTo>
                      <a:pt x="4" y="22"/>
                      <a:pt x="16" y="8"/>
                      <a:pt x="20" y="6"/>
                    </a:cubicBezTo>
                    <a:cubicBezTo>
                      <a:pt x="25" y="4"/>
                      <a:pt x="35" y="8"/>
                      <a:pt x="36" y="8"/>
                    </a:cubicBezTo>
                    <a:cubicBezTo>
                      <a:pt x="38" y="8"/>
                      <a:pt x="48" y="0"/>
                      <a:pt x="57" y="11"/>
                    </a:cubicBezTo>
                    <a:cubicBezTo>
                      <a:pt x="67" y="22"/>
                      <a:pt x="70" y="53"/>
                      <a:pt x="66" y="59"/>
                    </a:cubicBezTo>
                    <a:cubicBezTo>
                      <a:pt x="62" y="65"/>
                      <a:pt x="16" y="64"/>
                      <a:pt x="9" y="63"/>
                    </a:cubicBezTo>
                    <a:cubicBezTo>
                      <a:pt x="2" y="6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5" name="Freeform 110">
                <a:extLst>
                  <a:ext uri="{FF2B5EF4-FFF2-40B4-BE49-F238E27FC236}">
                    <a16:creationId xmlns:a16="http://schemas.microsoft.com/office/drawing/2014/main" id="{6C3F274B-17A0-CDD8-4200-7B3109CD7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319" y="5537200"/>
                <a:ext cx="65088" cy="107950"/>
              </a:xfrm>
              <a:custGeom>
                <a:avLst/>
                <a:gdLst>
                  <a:gd name="T0" fmla="*/ 0 w 27"/>
                  <a:gd name="T1" fmla="*/ 4 h 45"/>
                  <a:gd name="T2" fmla="*/ 20 w 27"/>
                  <a:gd name="T3" fmla="*/ 1 h 45"/>
                  <a:gd name="T4" fmla="*/ 27 w 27"/>
                  <a:gd name="T5" fmla="*/ 45 h 45"/>
                  <a:gd name="T6" fmla="*/ 9 w 27"/>
                  <a:gd name="T7" fmla="*/ 44 h 45"/>
                  <a:gd name="T8" fmla="*/ 0 w 27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5">
                    <a:moveTo>
                      <a:pt x="0" y="4"/>
                    </a:moveTo>
                    <a:cubicBezTo>
                      <a:pt x="1" y="4"/>
                      <a:pt x="20" y="0"/>
                      <a:pt x="20" y="1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6" name="Freeform 111">
                <a:extLst>
                  <a:ext uri="{FF2B5EF4-FFF2-40B4-BE49-F238E27FC236}">
                    <a16:creationId xmlns:a16="http://schemas.microsoft.com/office/drawing/2014/main" id="{4E23D9B9-1317-501A-033C-042F62F71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594" y="5119687"/>
                <a:ext cx="889000" cy="557213"/>
              </a:xfrm>
              <a:custGeom>
                <a:avLst/>
                <a:gdLst>
                  <a:gd name="T0" fmla="*/ 87 w 368"/>
                  <a:gd name="T1" fmla="*/ 20 h 231"/>
                  <a:gd name="T2" fmla="*/ 207 w 368"/>
                  <a:gd name="T3" fmla="*/ 149 h 231"/>
                  <a:gd name="T4" fmla="*/ 360 w 368"/>
                  <a:gd name="T5" fmla="*/ 173 h 231"/>
                  <a:gd name="T6" fmla="*/ 368 w 368"/>
                  <a:gd name="T7" fmla="*/ 220 h 231"/>
                  <a:gd name="T8" fmla="*/ 176 w 368"/>
                  <a:gd name="T9" fmla="*/ 197 h 231"/>
                  <a:gd name="T10" fmla="*/ 29 w 368"/>
                  <a:gd name="T11" fmla="*/ 76 h 231"/>
                  <a:gd name="T12" fmla="*/ 87 w 368"/>
                  <a:gd name="T13" fmla="*/ 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8" h="231">
                    <a:moveTo>
                      <a:pt x="87" y="20"/>
                    </a:moveTo>
                    <a:cubicBezTo>
                      <a:pt x="88" y="20"/>
                      <a:pt x="149" y="121"/>
                      <a:pt x="207" y="149"/>
                    </a:cubicBezTo>
                    <a:cubicBezTo>
                      <a:pt x="258" y="174"/>
                      <a:pt x="360" y="172"/>
                      <a:pt x="360" y="173"/>
                    </a:cubicBezTo>
                    <a:cubicBezTo>
                      <a:pt x="368" y="220"/>
                      <a:pt x="368" y="220"/>
                      <a:pt x="368" y="220"/>
                    </a:cubicBezTo>
                    <a:cubicBezTo>
                      <a:pt x="368" y="220"/>
                      <a:pt x="246" y="231"/>
                      <a:pt x="176" y="197"/>
                    </a:cubicBezTo>
                    <a:cubicBezTo>
                      <a:pt x="112" y="165"/>
                      <a:pt x="29" y="76"/>
                      <a:pt x="29" y="76"/>
                    </a:cubicBezTo>
                    <a:cubicBezTo>
                      <a:pt x="0" y="49"/>
                      <a:pt x="62" y="0"/>
                      <a:pt x="87" y="2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7" name="Freeform 112">
                <a:extLst>
                  <a:ext uri="{FF2B5EF4-FFF2-40B4-BE49-F238E27FC236}">
                    <a16:creationId xmlns:a16="http://schemas.microsoft.com/office/drawing/2014/main" id="{4B6DC5D3-433E-8153-4566-F7B2371E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556" y="4708525"/>
                <a:ext cx="506413" cy="582613"/>
              </a:xfrm>
              <a:custGeom>
                <a:avLst/>
                <a:gdLst>
                  <a:gd name="T0" fmla="*/ 63 w 210"/>
                  <a:gd name="T1" fmla="*/ 28 h 241"/>
                  <a:gd name="T2" fmla="*/ 183 w 210"/>
                  <a:gd name="T3" fmla="*/ 75 h 241"/>
                  <a:gd name="T4" fmla="*/ 184 w 210"/>
                  <a:gd name="T5" fmla="*/ 108 h 241"/>
                  <a:gd name="T6" fmla="*/ 209 w 210"/>
                  <a:gd name="T7" fmla="*/ 133 h 241"/>
                  <a:gd name="T8" fmla="*/ 196 w 210"/>
                  <a:gd name="T9" fmla="*/ 146 h 241"/>
                  <a:gd name="T10" fmla="*/ 149 w 210"/>
                  <a:gd name="T11" fmla="*/ 218 h 241"/>
                  <a:gd name="T12" fmla="*/ 24 w 210"/>
                  <a:gd name="T13" fmla="*/ 164 h 241"/>
                  <a:gd name="T14" fmla="*/ 63 w 210"/>
                  <a:gd name="T15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241">
                    <a:moveTo>
                      <a:pt x="63" y="28"/>
                    </a:moveTo>
                    <a:cubicBezTo>
                      <a:pt x="120" y="0"/>
                      <a:pt x="161" y="11"/>
                      <a:pt x="183" y="75"/>
                    </a:cubicBezTo>
                    <a:cubicBezTo>
                      <a:pt x="186" y="84"/>
                      <a:pt x="183" y="103"/>
                      <a:pt x="184" y="108"/>
                    </a:cubicBezTo>
                    <a:cubicBezTo>
                      <a:pt x="199" y="124"/>
                      <a:pt x="206" y="125"/>
                      <a:pt x="209" y="133"/>
                    </a:cubicBezTo>
                    <a:cubicBezTo>
                      <a:pt x="210" y="137"/>
                      <a:pt x="202" y="142"/>
                      <a:pt x="196" y="146"/>
                    </a:cubicBezTo>
                    <a:cubicBezTo>
                      <a:pt x="201" y="178"/>
                      <a:pt x="179" y="204"/>
                      <a:pt x="149" y="218"/>
                    </a:cubicBezTo>
                    <a:cubicBezTo>
                      <a:pt x="104" y="241"/>
                      <a:pt x="48" y="216"/>
                      <a:pt x="24" y="164"/>
                    </a:cubicBezTo>
                    <a:cubicBezTo>
                      <a:pt x="0" y="111"/>
                      <a:pt x="18" y="51"/>
                      <a:pt x="63" y="28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8" name="Freeform 113">
                <a:extLst>
                  <a:ext uri="{FF2B5EF4-FFF2-40B4-BE49-F238E27FC236}">
                    <a16:creationId xmlns:a16="http://schemas.microsoft.com/office/drawing/2014/main" id="{C9ECCACF-A50F-CB51-9774-DC1430ECD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206" y="4892675"/>
                <a:ext cx="79375" cy="66675"/>
              </a:xfrm>
              <a:custGeom>
                <a:avLst/>
                <a:gdLst>
                  <a:gd name="T0" fmla="*/ 31 w 33"/>
                  <a:gd name="T1" fmla="*/ 15 h 28"/>
                  <a:gd name="T2" fmla="*/ 1 w 33"/>
                  <a:gd name="T3" fmla="*/ 28 h 28"/>
                  <a:gd name="T4" fmla="*/ 31 w 33"/>
                  <a:gd name="T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1" y="15"/>
                    </a:moveTo>
                    <a:cubicBezTo>
                      <a:pt x="33" y="0"/>
                      <a:pt x="0" y="23"/>
                      <a:pt x="1" y="28"/>
                    </a:cubicBezTo>
                    <a:cubicBezTo>
                      <a:pt x="11" y="21"/>
                      <a:pt x="19" y="16"/>
                      <a:pt x="31" y="15"/>
                    </a:cubicBezTo>
                    <a:close/>
                  </a:path>
                </a:pathLst>
              </a:custGeom>
              <a:solidFill>
                <a:srgbClr val="F8A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9" name="Freeform 114">
                <a:extLst>
                  <a:ext uri="{FF2B5EF4-FFF2-40B4-BE49-F238E27FC236}">
                    <a16:creationId xmlns:a16="http://schemas.microsoft.com/office/drawing/2014/main" id="{AB4BC880-1EF1-75BA-BE6C-C72FE80A0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744" y="5927725"/>
                <a:ext cx="704850" cy="341313"/>
              </a:xfrm>
              <a:custGeom>
                <a:avLst/>
                <a:gdLst>
                  <a:gd name="T0" fmla="*/ 65 w 292"/>
                  <a:gd name="T1" fmla="*/ 1 h 141"/>
                  <a:gd name="T2" fmla="*/ 137 w 292"/>
                  <a:gd name="T3" fmla="*/ 15 h 141"/>
                  <a:gd name="T4" fmla="*/ 290 w 292"/>
                  <a:gd name="T5" fmla="*/ 58 h 141"/>
                  <a:gd name="T6" fmla="*/ 263 w 292"/>
                  <a:gd name="T7" fmla="*/ 111 h 141"/>
                  <a:gd name="T8" fmla="*/ 36 w 292"/>
                  <a:gd name="T9" fmla="*/ 109 h 141"/>
                  <a:gd name="T10" fmla="*/ 65 w 292"/>
                  <a:gd name="T11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2" h="141">
                    <a:moveTo>
                      <a:pt x="65" y="1"/>
                    </a:moveTo>
                    <a:cubicBezTo>
                      <a:pt x="72" y="0"/>
                      <a:pt x="108" y="8"/>
                      <a:pt x="137" y="15"/>
                    </a:cubicBezTo>
                    <a:cubicBezTo>
                      <a:pt x="166" y="23"/>
                      <a:pt x="292" y="38"/>
                      <a:pt x="290" y="58"/>
                    </a:cubicBezTo>
                    <a:cubicBezTo>
                      <a:pt x="289" y="79"/>
                      <a:pt x="278" y="98"/>
                      <a:pt x="263" y="111"/>
                    </a:cubicBezTo>
                    <a:cubicBezTo>
                      <a:pt x="249" y="124"/>
                      <a:pt x="72" y="141"/>
                      <a:pt x="36" y="109"/>
                    </a:cubicBezTo>
                    <a:cubicBezTo>
                      <a:pt x="0" y="76"/>
                      <a:pt x="65" y="1"/>
                      <a:pt x="6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0" name="Freeform 115">
                <a:extLst>
                  <a:ext uri="{FF2B5EF4-FFF2-40B4-BE49-F238E27FC236}">
                    <a16:creationId xmlns:a16="http://schemas.microsoft.com/office/drawing/2014/main" id="{E749F8F6-D0FF-72EF-8EEE-F35A037AC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706" y="5268912"/>
                <a:ext cx="434975" cy="741363"/>
              </a:xfrm>
              <a:custGeom>
                <a:avLst/>
                <a:gdLst>
                  <a:gd name="T0" fmla="*/ 0 w 180"/>
                  <a:gd name="T1" fmla="*/ 7 h 307"/>
                  <a:gd name="T2" fmla="*/ 83 w 180"/>
                  <a:gd name="T3" fmla="*/ 0 h 307"/>
                  <a:gd name="T4" fmla="*/ 145 w 180"/>
                  <a:gd name="T5" fmla="*/ 27 h 307"/>
                  <a:gd name="T6" fmla="*/ 180 w 180"/>
                  <a:gd name="T7" fmla="*/ 118 h 307"/>
                  <a:gd name="T8" fmla="*/ 161 w 180"/>
                  <a:gd name="T9" fmla="*/ 180 h 307"/>
                  <a:gd name="T10" fmla="*/ 156 w 180"/>
                  <a:gd name="T11" fmla="*/ 288 h 307"/>
                  <a:gd name="T12" fmla="*/ 37 w 180"/>
                  <a:gd name="T13" fmla="*/ 296 h 307"/>
                  <a:gd name="T14" fmla="*/ 0 w 180"/>
                  <a:gd name="T15" fmla="*/ 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307">
                    <a:moveTo>
                      <a:pt x="0" y="7"/>
                    </a:moveTo>
                    <a:cubicBezTo>
                      <a:pt x="8" y="1"/>
                      <a:pt x="83" y="0"/>
                      <a:pt x="83" y="0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5" y="27"/>
                      <a:pt x="180" y="100"/>
                      <a:pt x="180" y="118"/>
                    </a:cubicBezTo>
                    <a:cubicBezTo>
                      <a:pt x="180" y="136"/>
                      <a:pt x="173" y="150"/>
                      <a:pt x="161" y="180"/>
                    </a:cubicBezTo>
                    <a:cubicBezTo>
                      <a:pt x="149" y="210"/>
                      <a:pt x="157" y="281"/>
                      <a:pt x="156" y="288"/>
                    </a:cubicBezTo>
                    <a:cubicBezTo>
                      <a:pt x="155" y="296"/>
                      <a:pt x="51" y="307"/>
                      <a:pt x="37" y="296"/>
                    </a:cubicBezTo>
                    <a:cubicBezTo>
                      <a:pt x="24" y="285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1" name="Freeform 116">
                <a:extLst>
                  <a:ext uri="{FF2B5EF4-FFF2-40B4-BE49-F238E27FC236}">
                    <a16:creationId xmlns:a16="http://schemas.microsoft.com/office/drawing/2014/main" id="{373A3077-A80A-E92B-878B-5D0F61E52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706" y="5453062"/>
                <a:ext cx="17463" cy="19050"/>
              </a:xfrm>
              <a:custGeom>
                <a:avLst/>
                <a:gdLst>
                  <a:gd name="T0" fmla="*/ 3 w 7"/>
                  <a:gd name="T1" fmla="*/ 8 h 8"/>
                  <a:gd name="T2" fmla="*/ 0 w 7"/>
                  <a:gd name="T3" fmla="*/ 7 h 8"/>
                  <a:gd name="T4" fmla="*/ 4 w 7"/>
                  <a:gd name="T5" fmla="*/ 0 h 8"/>
                  <a:gd name="T6" fmla="*/ 5 w 7"/>
                  <a:gd name="T7" fmla="*/ 0 h 8"/>
                  <a:gd name="T8" fmla="*/ 7 w 7"/>
                  <a:gd name="T9" fmla="*/ 1 h 8"/>
                  <a:gd name="T10" fmla="*/ 7 w 7"/>
                  <a:gd name="T11" fmla="*/ 2 h 8"/>
                  <a:gd name="T12" fmla="*/ 3 w 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2" name="Freeform 117">
                <a:extLst>
                  <a:ext uri="{FF2B5EF4-FFF2-40B4-BE49-F238E27FC236}">
                    <a16:creationId xmlns:a16="http://schemas.microsoft.com/office/drawing/2014/main" id="{ECF09823-53DB-894F-68DF-2E4AA089B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644" y="5453062"/>
                <a:ext cx="9525" cy="14288"/>
              </a:xfrm>
              <a:custGeom>
                <a:avLst/>
                <a:gdLst>
                  <a:gd name="T0" fmla="*/ 3 w 4"/>
                  <a:gd name="T1" fmla="*/ 0 h 6"/>
                  <a:gd name="T2" fmla="*/ 4 w 4"/>
                  <a:gd name="T3" fmla="*/ 1 h 6"/>
                  <a:gd name="T4" fmla="*/ 4 w 4"/>
                  <a:gd name="T5" fmla="*/ 2 h 6"/>
                  <a:gd name="T6" fmla="*/ 2 w 4"/>
                  <a:gd name="T7" fmla="*/ 5 h 6"/>
                  <a:gd name="T8" fmla="*/ 0 w 4"/>
                  <a:gd name="T9" fmla="*/ 6 h 6"/>
                  <a:gd name="T10" fmla="*/ 0 w 4"/>
                  <a:gd name="T11" fmla="*/ 4 h 6"/>
                  <a:gd name="T12" fmla="*/ 3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3" name="Freeform 118">
                <a:extLst>
                  <a:ext uri="{FF2B5EF4-FFF2-40B4-BE49-F238E27FC236}">
                    <a16:creationId xmlns:a16="http://schemas.microsoft.com/office/drawing/2014/main" id="{A9127DCF-9964-A497-87B3-EF29EBAD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181" y="5459412"/>
                <a:ext cx="23813" cy="23813"/>
              </a:xfrm>
              <a:custGeom>
                <a:avLst/>
                <a:gdLst>
                  <a:gd name="T0" fmla="*/ 11 w 15"/>
                  <a:gd name="T1" fmla="*/ 15 h 15"/>
                  <a:gd name="T2" fmla="*/ 0 w 15"/>
                  <a:gd name="T3" fmla="*/ 9 h 15"/>
                  <a:gd name="T4" fmla="*/ 5 w 15"/>
                  <a:gd name="T5" fmla="*/ 0 h 15"/>
                  <a:gd name="T6" fmla="*/ 6 w 15"/>
                  <a:gd name="T7" fmla="*/ 0 h 15"/>
                  <a:gd name="T8" fmla="*/ 8 w 15"/>
                  <a:gd name="T9" fmla="*/ 0 h 15"/>
                  <a:gd name="T10" fmla="*/ 15 w 15"/>
                  <a:gd name="T11" fmla="*/ 5 h 15"/>
                  <a:gd name="T12" fmla="*/ 15 w 15"/>
                  <a:gd name="T13" fmla="*/ 6 h 15"/>
                  <a:gd name="T14" fmla="*/ 15 w 15"/>
                  <a:gd name="T15" fmla="*/ 6 h 15"/>
                  <a:gd name="T16" fmla="*/ 11 w 15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" name="Freeform 119">
                <a:extLst>
                  <a:ext uri="{FF2B5EF4-FFF2-40B4-BE49-F238E27FC236}">
                    <a16:creationId xmlns:a16="http://schemas.microsoft.com/office/drawing/2014/main" id="{09803592-11B1-AA6E-C94C-A5E655F1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706" y="5462587"/>
                <a:ext cx="14288" cy="20638"/>
              </a:xfrm>
              <a:custGeom>
                <a:avLst/>
                <a:gdLst>
                  <a:gd name="T0" fmla="*/ 5 w 9"/>
                  <a:gd name="T1" fmla="*/ 0 h 13"/>
                  <a:gd name="T2" fmla="*/ 5 w 9"/>
                  <a:gd name="T3" fmla="*/ 0 h 13"/>
                  <a:gd name="T4" fmla="*/ 8 w 9"/>
                  <a:gd name="T5" fmla="*/ 1 h 13"/>
                  <a:gd name="T6" fmla="*/ 9 w 9"/>
                  <a:gd name="T7" fmla="*/ 3 h 13"/>
                  <a:gd name="T8" fmla="*/ 9 w 9"/>
                  <a:gd name="T9" fmla="*/ 4 h 13"/>
                  <a:gd name="T10" fmla="*/ 9 w 9"/>
                  <a:gd name="T11" fmla="*/ 4 h 13"/>
                  <a:gd name="T12" fmla="*/ 5 w 9"/>
                  <a:gd name="T13" fmla="*/ 13 h 13"/>
                  <a:gd name="T14" fmla="*/ 0 w 9"/>
                  <a:gd name="T15" fmla="*/ 7 h 13"/>
                  <a:gd name="T16" fmla="*/ 5 w 9"/>
                  <a:gd name="T17" fmla="*/ 0 h 13"/>
                  <a:gd name="T18" fmla="*/ 5 w 9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13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5" name="Freeform 120">
                <a:extLst>
                  <a:ext uri="{FF2B5EF4-FFF2-40B4-BE49-F238E27FC236}">
                    <a16:creationId xmlns:a16="http://schemas.microsoft.com/office/drawing/2014/main" id="{A8FD862D-FA96-5EEC-B453-8EDE52DE5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394" y="5464175"/>
                <a:ext cx="100013" cy="142875"/>
              </a:xfrm>
              <a:custGeom>
                <a:avLst/>
                <a:gdLst>
                  <a:gd name="T0" fmla="*/ 0 w 63"/>
                  <a:gd name="T1" fmla="*/ 84 h 90"/>
                  <a:gd name="T2" fmla="*/ 52 w 63"/>
                  <a:gd name="T3" fmla="*/ 0 h 90"/>
                  <a:gd name="T4" fmla="*/ 63 w 63"/>
                  <a:gd name="T5" fmla="*/ 6 h 90"/>
                  <a:gd name="T6" fmla="*/ 11 w 63"/>
                  <a:gd name="T7" fmla="*/ 90 h 90"/>
                  <a:gd name="T8" fmla="*/ 0 w 63"/>
                  <a:gd name="T9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0">
                    <a:moveTo>
                      <a:pt x="0" y="84"/>
                    </a:moveTo>
                    <a:lnTo>
                      <a:pt x="52" y="0"/>
                    </a:lnTo>
                    <a:lnTo>
                      <a:pt x="63" y="6"/>
                    </a:lnTo>
                    <a:lnTo>
                      <a:pt x="11" y="9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6" name="Freeform 121">
                <a:extLst>
                  <a:ext uri="{FF2B5EF4-FFF2-40B4-BE49-F238E27FC236}">
                    <a16:creationId xmlns:a16="http://schemas.microsoft.com/office/drawing/2014/main" id="{ECBB48F9-F93C-8B0F-F167-A2D62C41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919" y="5468937"/>
                <a:ext cx="90488" cy="138113"/>
              </a:xfrm>
              <a:custGeom>
                <a:avLst/>
                <a:gdLst>
                  <a:gd name="T0" fmla="*/ 0 w 57"/>
                  <a:gd name="T1" fmla="*/ 84 h 87"/>
                  <a:gd name="T2" fmla="*/ 51 w 57"/>
                  <a:gd name="T3" fmla="*/ 0 h 87"/>
                  <a:gd name="T4" fmla="*/ 57 w 57"/>
                  <a:gd name="T5" fmla="*/ 3 h 87"/>
                  <a:gd name="T6" fmla="*/ 5 w 57"/>
                  <a:gd name="T7" fmla="*/ 87 h 87"/>
                  <a:gd name="T8" fmla="*/ 0 w 57"/>
                  <a:gd name="T9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7">
                    <a:moveTo>
                      <a:pt x="0" y="84"/>
                    </a:moveTo>
                    <a:lnTo>
                      <a:pt x="51" y="0"/>
                    </a:lnTo>
                    <a:lnTo>
                      <a:pt x="57" y="3"/>
                    </a:lnTo>
                    <a:lnTo>
                      <a:pt x="5" y="8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7" name="Freeform 122">
                <a:extLst>
                  <a:ext uri="{FF2B5EF4-FFF2-40B4-BE49-F238E27FC236}">
                    <a16:creationId xmlns:a16="http://schemas.microsoft.com/office/drawing/2014/main" id="{53269026-50CA-BC7B-0096-294343A84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1" y="5459412"/>
                <a:ext cx="42863" cy="44450"/>
              </a:xfrm>
              <a:custGeom>
                <a:avLst/>
                <a:gdLst>
                  <a:gd name="T0" fmla="*/ 17 w 18"/>
                  <a:gd name="T1" fmla="*/ 7 h 18"/>
                  <a:gd name="T2" fmla="*/ 18 w 18"/>
                  <a:gd name="T3" fmla="*/ 6 h 18"/>
                  <a:gd name="T4" fmla="*/ 10 w 18"/>
                  <a:gd name="T5" fmla="*/ 1 h 18"/>
                  <a:gd name="T6" fmla="*/ 9 w 18"/>
                  <a:gd name="T7" fmla="*/ 1 h 18"/>
                  <a:gd name="T8" fmla="*/ 0 w 18"/>
                  <a:gd name="T9" fmla="*/ 16 h 18"/>
                  <a:gd name="T10" fmla="*/ 0 w 18"/>
                  <a:gd name="T11" fmla="*/ 18 h 18"/>
                  <a:gd name="T12" fmla="*/ 3 w 18"/>
                  <a:gd name="T13" fmla="*/ 13 h 18"/>
                  <a:gd name="T14" fmla="*/ 3 w 18"/>
                  <a:gd name="T15" fmla="*/ 12 h 18"/>
                  <a:gd name="T16" fmla="*/ 9 w 18"/>
                  <a:gd name="T17" fmla="*/ 2 h 18"/>
                  <a:gd name="T18" fmla="*/ 10 w 18"/>
                  <a:gd name="T19" fmla="*/ 2 h 18"/>
                  <a:gd name="T20" fmla="*/ 17 w 18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7" y="7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0"/>
                      <a:pt x="9" y="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ABA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8" name="Freeform 123">
                <a:extLst>
                  <a:ext uri="{FF2B5EF4-FFF2-40B4-BE49-F238E27FC236}">
                    <a16:creationId xmlns:a16="http://schemas.microsoft.com/office/drawing/2014/main" id="{4740F28E-8640-DE77-2455-3AA44857F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644" y="5453062"/>
                <a:ext cx="9525" cy="11113"/>
              </a:xfrm>
              <a:custGeom>
                <a:avLst/>
                <a:gdLst>
                  <a:gd name="T0" fmla="*/ 3 w 4"/>
                  <a:gd name="T1" fmla="*/ 0 h 5"/>
                  <a:gd name="T2" fmla="*/ 4 w 4"/>
                  <a:gd name="T3" fmla="*/ 1 h 5"/>
                  <a:gd name="T4" fmla="*/ 4 w 4"/>
                  <a:gd name="T5" fmla="*/ 2 h 5"/>
                  <a:gd name="T6" fmla="*/ 2 w 4"/>
                  <a:gd name="T7" fmla="*/ 5 h 5"/>
                  <a:gd name="T8" fmla="*/ 1 w 4"/>
                  <a:gd name="T9" fmla="*/ 5 h 5"/>
                  <a:gd name="T10" fmla="*/ 0 w 4"/>
                  <a:gd name="T11" fmla="*/ 4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9" name="Oval 124">
                <a:extLst>
                  <a:ext uri="{FF2B5EF4-FFF2-40B4-BE49-F238E27FC236}">
                    <a16:creationId xmlns:a16="http://schemas.microsoft.com/office/drawing/2014/main" id="{7592000D-4DE9-0AFC-85A9-D6BD6EF9E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3519" y="5524500"/>
                <a:ext cx="134938" cy="128588"/>
              </a:xfrm>
              <a:prstGeom prst="ellipse">
                <a:avLst/>
              </a:pr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0" name="Freeform 125">
                <a:extLst>
                  <a:ext uri="{FF2B5EF4-FFF2-40B4-BE49-F238E27FC236}">
                    <a16:creationId xmlns:a16="http://schemas.microsoft.com/office/drawing/2014/main" id="{5C01F345-47A5-E4BF-385F-006E7F464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094" y="5286375"/>
                <a:ext cx="731838" cy="477838"/>
              </a:xfrm>
              <a:custGeom>
                <a:avLst/>
                <a:gdLst>
                  <a:gd name="T0" fmla="*/ 71 w 303"/>
                  <a:gd name="T1" fmla="*/ 20 h 198"/>
                  <a:gd name="T2" fmla="*/ 197 w 303"/>
                  <a:gd name="T3" fmla="*/ 126 h 198"/>
                  <a:gd name="T4" fmla="*/ 265 w 303"/>
                  <a:gd name="T5" fmla="*/ 115 h 198"/>
                  <a:gd name="T6" fmla="*/ 278 w 303"/>
                  <a:gd name="T7" fmla="*/ 161 h 198"/>
                  <a:gd name="T8" fmla="*/ 163 w 303"/>
                  <a:gd name="T9" fmla="*/ 164 h 198"/>
                  <a:gd name="T10" fmla="*/ 29 w 303"/>
                  <a:gd name="T11" fmla="*/ 74 h 198"/>
                  <a:gd name="T12" fmla="*/ 71 w 303"/>
                  <a:gd name="T13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198">
                    <a:moveTo>
                      <a:pt x="71" y="20"/>
                    </a:moveTo>
                    <a:cubicBezTo>
                      <a:pt x="71" y="20"/>
                      <a:pt x="140" y="98"/>
                      <a:pt x="197" y="126"/>
                    </a:cubicBezTo>
                    <a:cubicBezTo>
                      <a:pt x="248" y="151"/>
                      <a:pt x="258" y="118"/>
                      <a:pt x="265" y="115"/>
                    </a:cubicBezTo>
                    <a:cubicBezTo>
                      <a:pt x="294" y="102"/>
                      <a:pt x="303" y="144"/>
                      <a:pt x="278" y="161"/>
                    </a:cubicBezTo>
                    <a:cubicBezTo>
                      <a:pt x="278" y="162"/>
                      <a:pt x="233" y="198"/>
                      <a:pt x="163" y="164"/>
                    </a:cubicBezTo>
                    <a:cubicBezTo>
                      <a:pt x="99" y="133"/>
                      <a:pt x="29" y="75"/>
                      <a:pt x="29" y="74"/>
                    </a:cubicBezTo>
                    <a:cubicBezTo>
                      <a:pt x="0" y="48"/>
                      <a:pt x="45" y="0"/>
                      <a:pt x="71" y="2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1" name="Freeform 126">
                <a:extLst>
                  <a:ext uri="{FF2B5EF4-FFF2-40B4-BE49-F238E27FC236}">
                    <a16:creationId xmlns:a16="http://schemas.microsoft.com/office/drawing/2014/main" id="{7D2A1F2D-14A6-2347-99A7-7470411C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931" y="4583112"/>
                <a:ext cx="657225" cy="806450"/>
              </a:xfrm>
              <a:custGeom>
                <a:avLst/>
                <a:gdLst>
                  <a:gd name="T0" fmla="*/ 241 w 272"/>
                  <a:gd name="T1" fmla="*/ 71 h 334"/>
                  <a:gd name="T2" fmla="*/ 254 w 272"/>
                  <a:gd name="T3" fmla="*/ 83 h 334"/>
                  <a:gd name="T4" fmla="*/ 261 w 272"/>
                  <a:gd name="T5" fmla="*/ 149 h 334"/>
                  <a:gd name="T6" fmla="*/ 247 w 272"/>
                  <a:gd name="T7" fmla="*/ 94 h 334"/>
                  <a:gd name="T8" fmla="*/ 246 w 272"/>
                  <a:gd name="T9" fmla="*/ 117 h 334"/>
                  <a:gd name="T10" fmla="*/ 214 w 272"/>
                  <a:gd name="T11" fmla="*/ 198 h 334"/>
                  <a:gd name="T12" fmla="*/ 191 w 272"/>
                  <a:gd name="T13" fmla="*/ 320 h 334"/>
                  <a:gd name="T14" fmla="*/ 190 w 272"/>
                  <a:gd name="T15" fmla="*/ 304 h 334"/>
                  <a:gd name="T16" fmla="*/ 186 w 272"/>
                  <a:gd name="T17" fmla="*/ 285 h 334"/>
                  <a:gd name="T18" fmla="*/ 179 w 272"/>
                  <a:gd name="T19" fmla="*/ 307 h 334"/>
                  <a:gd name="T20" fmla="*/ 164 w 272"/>
                  <a:gd name="T21" fmla="*/ 325 h 334"/>
                  <a:gd name="T22" fmla="*/ 170 w 272"/>
                  <a:gd name="T23" fmla="*/ 299 h 334"/>
                  <a:gd name="T24" fmla="*/ 140 w 272"/>
                  <a:gd name="T25" fmla="*/ 330 h 334"/>
                  <a:gd name="T26" fmla="*/ 139 w 272"/>
                  <a:gd name="T27" fmla="*/ 303 h 334"/>
                  <a:gd name="T28" fmla="*/ 116 w 272"/>
                  <a:gd name="T29" fmla="*/ 331 h 334"/>
                  <a:gd name="T30" fmla="*/ 120 w 272"/>
                  <a:gd name="T31" fmla="*/ 302 h 334"/>
                  <a:gd name="T32" fmla="*/ 89 w 272"/>
                  <a:gd name="T33" fmla="*/ 332 h 334"/>
                  <a:gd name="T34" fmla="*/ 92 w 272"/>
                  <a:gd name="T35" fmla="*/ 298 h 334"/>
                  <a:gd name="T36" fmla="*/ 68 w 272"/>
                  <a:gd name="T37" fmla="*/ 227 h 334"/>
                  <a:gd name="T38" fmla="*/ 241 w 272"/>
                  <a:gd name="T39" fmla="*/ 7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2" h="334">
                    <a:moveTo>
                      <a:pt x="241" y="71"/>
                    </a:moveTo>
                    <a:cubicBezTo>
                      <a:pt x="244" y="73"/>
                      <a:pt x="248" y="77"/>
                      <a:pt x="254" y="83"/>
                    </a:cubicBezTo>
                    <a:cubicBezTo>
                      <a:pt x="272" y="105"/>
                      <a:pt x="271" y="118"/>
                      <a:pt x="261" y="149"/>
                    </a:cubicBezTo>
                    <a:cubicBezTo>
                      <a:pt x="263" y="124"/>
                      <a:pt x="268" y="114"/>
                      <a:pt x="247" y="94"/>
                    </a:cubicBezTo>
                    <a:cubicBezTo>
                      <a:pt x="248" y="101"/>
                      <a:pt x="247" y="108"/>
                      <a:pt x="246" y="117"/>
                    </a:cubicBezTo>
                    <a:cubicBezTo>
                      <a:pt x="240" y="147"/>
                      <a:pt x="223" y="169"/>
                      <a:pt x="214" y="198"/>
                    </a:cubicBezTo>
                    <a:cubicBezTo>
                      <a:pt x="203" y="236"/>
                      <a:pt x="246" y="292"/>
                      <a:pt x="191" y="320"/>
                    </a:cubicBezTo>
                    <a:cubicBezTo>
                      <a:pt x="191" y="320"/>
                      <a:pt x="191" y="314"/>
                      <a:pt x="190" y="304"/>
                    </a:cubicBezTo>
                    <a:cubicBezTo>
                      <a:pt x="189" y="293"/>
                      <a:pt x="186" y="285"/>
                      <a:pt x="186" y="285"/>
                    </a:cubicBezTo>
                    <a:cubicBezTo>
                      <a:pt x="186" y="285"/>
                      <a:pt x="188" y="290"/>
                      <a:pt x="179" y="307"/>
                    </a:cubicBezTo>
                    <a:cubicBezTo>
                      <a:pt x="170" y="323"/>
                      <a:pt x="159" y="327"/>
                      <a:pt x="164" y="325"/>
                    </a:cubicBezTo>
                    <a:cubicBezTo>
                      <a:pt x="169" y="322"/>
                      <a:pt x="170" y="299"/>
                      <a:pt x="170" y="299"/>
                    </a:cubicBezTo>
                    <a:cubicBezTo>
                      <a:pt x="170" y="299"/>
                      <a:pt x="138" y="333"/>
                      <a:pt x="140" y="330"/>
                    </a:cubicBezTo>
                    <a:cubicBezTo>
                      <a:pt x="142" y="327"/>
                      <a:pt x="142" y="301"/>
                      <a:pt x="139" y="303"/>
                    </a:cubicBezTo>
                    <a:cubicBezTo>
                      <a:pt x="137" y="305"/>
                      <a:pt x="112" y="334"/>
                      <a:pt x="116" y="331"/>
                    </a:cubicBezTo>
                    <a:cubicBezTo>
                      <a:pt x="119" y="328"/>
                      <a:pt x="120" y="302"/>
                      <a:pt x="120" y="302"/>
                    </a:cubicBezTo>
                    <a:cubicBezTo>
                      <a:pt x="89" y="332"/>
                      <a:pt x="89" y="332"/>
                      <a:pt x="89" y="332"/>
                    </a:cubicBezTo>
                    <a:cubicBezTo>
                      <a:pt x="89" y="332"/>
                      <a:pt x="93" y="313"/>
                      <a:pt x="92" y="298"/>
                    </a:cubicBezTo>
                    <a:cubicBezTo>
                      <a:pt x="91" y="283"/>
                      <a:pt x="80" y="252"/>
                      <a:pt x="68" y="227"/>
                    </a:cubicBezTo>
                    <a:cubicBezTo>
                      <a:pt x="0" y="84"/>
                      <a:pt x="179" y="0"/>
                      <a:pt x="241" y="7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2" name="Freeform 127">
                <a:extLst>
                  <a:ext uri="{FF2B5EF4-FFF2-40B4-BE49-F238E27FC236}">
                    <a16:creationId xmlns:a16="http://schemas.microsoft.com/office/drawing/2014/main" id="{6F94512B-C7DE-15D2-14CE-455246DA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244" y="5078412"/>
                <a:ext cx="1001713" cy="1155700"/>
              </a:xfrm>
              <a:custGeom>
                <a:avLst/>
                <a:gdLst>
                  <a:gd name="T0" fmla="*/ 241 w 415"/>
                  <a:gd name="T1" fmla="*/ 417 h 479"/>
                  <a:gd name="T2" fmla="*/ 415 w 415"/>
                  <a:gd name="T3" fmla="*/ 462 h 479"/>
                  <a:gd name="T4" fmla="*/ 404 w 415"/>
                  <a:gd name="T5" fmla="*/ 478 h 479"/>
                  <a:gd name="T6" fmla="*/ 82 w 415"/>
                  <a:gd name="T7" fmla="*/ 478 h 479"/>
                  <a:gd name="T8" fmla="*/ 64 w 415"/>
                  <a:gd name="T9" fmla="*/ 465 h 479"/>
                  <a:gd name="T10" fmla="*/ 1 w 415"/>
                  <a:gd name="T11" fmla="*/ 59 h 479"/>
                  <a:gd name="T12" fmla="*/ 14 w 415"/>
                  <a:gd name="T13" fmla="*/ 41 h 479"/>
                  <a:gd name="T14" fmla="*/ 241 w 415"/>
                  <a:gd name="T15" fmla="*/ 417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479">
                    <a:moveTo>
                      <a:pt x="241" y="417"/>
                    </a:moveTo>
                    <a:cubicBezTo>
                      <a:pt x="248" y="418"/>
                      <a:pt x="395" y="413"/>
                      <a:pt x="415" y="462"/>
                    </a:cubicBezTo>
                    <a:cubicBezTo>
                      <a:pt x="415" y="471"/>
                      <a:pt x="410" y="478"/>
                      <a:pt x="404" y="478"/>
                    </a:cubicBezTo>
                    <a:cubicBezTo>
                      <a:pt x="82" y="478"/>
                      <a:pt x="82" y="478"/>
                      <a:pt x="82" y="478"/>
                    </a:cubicBezTo>
                    <a:cubicBezTo>
                      <a:pt x="73" y="479"/>
                      <a:pt x="65" y="473"/>
                      <a:pt x="64" y="465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1"/>
                      <a:pt x="6" y="43"/>
                      <a:pt x="14" y="41"/>
                    </a:cubicBezTo>
                    <a:cubicBezTo>
                      <a:pt x="314" y="0"/>
                      <a:pt x="235" y="416"/>
                      <a:pt x="241" y="417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3" name="Freeform 128">
                <a:extLst>
                  <a:ext uri="{FF2B5EF4-FFF2-40B4-BE49-F238E27FC236}">
                    <a16:creationId xmlns:a16="http://schemas.microsoft.com/office/drawing/2014/main" id="{2FA4F7AB-386E-6FF2-066F-967DF35D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831" y="5078412"/>
                <a:ext cx="1000125" cy="1144588"/>
              </a:xfrm>
              <a:custGeom>
                <a:avLst/>
                <a:gdLst>
                  <a:gd name="T0" fmla="*/ 240 w 414"/>
                  <a:gd name="T1" fmla="*/ 417 h 474"/>
                  <a:gd name="T2" fmla="*/ 414 w 414"/>
                  <a:gd name="T3" fmla="*/ 462 h 474"/>
                  <a:gd name="T4" fmla="*/ 410 w 414"/>
                  <a:gd name="T5" fmla="*/ 474 h 474"/>
                  <a:gd name="T6" fmla="*/ 357 w 414"/>
                  <a:gd name="T7" fmla="*/ 446 h 474"/>
                  <a:gd name="T8" fmla="*/ 222 w 414"/>
                  <a:gd name="T9" fmla="*/ 436 h 474"/>
                  <a:gd name="T10" fmla="*/ 227 w 414"/>
                  <a:gd name="T11" fmla="*/ 397 h 474"/>
                  <a:gd name="T12" fmla="*/ 204 w 414"/>
                  <a:gd name="T13" fmla="*/ 168 h 474"/>
                  <a:gd name="T14" fmla="*/ 103 w 414"/>
                  <a:gd name="T15" fmla="*/ 58 h 474"/>
                  <a:gd name="T16" fmla="*/ 0 w 414"/>
                  <a:gd name="T17" fmla="*/ 55 h 474"/>
                  <a:gd name="T18" fmla="*/ 13 w 414"/>
                  <a:gd name="T19" fmla="*/ 41 h 474"/>
                  <a:gd name="T20" fmla="*/ 240 w 414"/>
                  <a:gd name="T21" fmla="*/ 4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474">
                    <a:moveTo>
                      <a:pt x="240" y="417"/>
                    </a:moveTo>
                    <a:cubicBezTo>
                      <a:pt x="247" y="418"/>
                      <a:pt x="394" y="413"/>
                      <a:pt x="414" y="462"/>
                    </a:cubicBezTo>
                    <a:cubicBezTo>
                      <a:pt x="414" y="467"/>
                      <a:pt x="412" y="471"/>
                      <a:pt x="410" y="474"/>
                    </a:cubicBezTo>
                    <a:cubicBezTo>
                      <a:pt x="400" y="466"/>
                      <a:pt x="381" y="454"/>
                      <a:pt x="357" y="446"/>
                    </a:cubicBezTo>
                    <a:cubicBezTo>
                      <a:pt x="318" y="432"/>
                      <a:pt x="222" y="436"/>
                      <a:pt x="222" y="436"/>
                    </a:cubicBezTo>
                    <a:cubicBezTo>
                      <a:pt x="222" y="436"/>
                      <a:pt x="223" y="415"/>
                      <a:pt x="227" y="397"/>
                    </a:cubicBezTo>
                    <a:cubicBezTo>
                      <a:pt x="231" y="378"/>
                      <a:pt x="221" y="217"/>
                      <a:pt x="204" y="168"/>
                    </a:cubicBezTo>
                    <a:cubicBezTo>
                      <a:pt x="187" y="118"/>
                      <a:pt x="141" y="67"/>
                      <a:pt x="103" y="58"/>
                    </a:cubicBezTo>
                    <a:cubicBezTo>
                      <a:pt x="65" y="49"/>
                      <a:pt x="0" y="55"/>
                      <a:pt x="0" y="55"/>
                    </a:cubicBezTo>
                    <a:cubicBezTo>
                      <a:pt x="1" y="48"/>
                      <a:pt x="6" y="42"/>
                      <a:pt x="13" y="41"/>
                    </a:cubicBezTo>
                    <a:cubicBezTo>
                      <a:pt x="313" y="0"/>
                      <a:pt x="234" y="416"/>
                      <a:pt x="240" y="417"/>
                    </a:cubicBezTo>
                    <a:close/>
                  </a:path>
                </a:pathLst>
              </a:custGeom>
              <a:solidFill>
                <a:srgbClr val="3D49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4" name="Freeform 129">
                <a:extLst>
                  <a:ext uri="{FF2B5EF4-FFF2-40B4-BE49-F238E27FC236}">
                    <a16:creationId xmlns:a16="http://schemas.microsoft.com/office/drawing/2014/main" id="{9947E5B8-0EEC-EE22-2290-4414C8F9C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794" y="6264275"/>
                <a:ext cx="111125" cy="117475"/>
              </a:xfrm>
              <a:custGeom>
                <a:avLst/>
                <a:gdLst>
                  <a:gd name="T0" fmla="*/ 33 w 46"/>
                  <a:gd name="T1" fmla="*/ 24 h 49"/>
                  <a:gd name="T2" fmla="*/ 30 w 46"/>
                  <a:gd name="T3" fmla="*/ 35 h 49"/>
                  <a:gd name="T4" fmla="*/ 15 w 46"/>
                  <a:gd name="T5" fmla="*/ 46 h 49"/>
                  <a:gd name="T6" fmla="*/ 3 w 46"/>
                  <a:gd name="T7" fmla="*/ 44 h 49"/>
                  <a:gd name="T8" fmla="*/ 4 w 46"/>
                  <a:gd name="T9" fmla="*/ 32 h 49"/>
                  <a:gd name="T10" fmla="*/ 19 w 46"/>
                  <a:gd name="T11" fmla="*/ 20 h 49"/>
                  <a:gd name="T12" fmla="*/ 31 w 46"/>
                  <a:gd name="T13" fmla="*/ 21 h 49"/>
                  <a:gd name="T14" fmla="*/ 41 w 46"/>
                  <a:gd name="T15" fmla="*/ 14 h 49"/>
                  <a:gd name="T16" fmla="*/ 43 w 46"/>
                  <a:gd name="T17" fmla="*/ 0 h 49"/>
                  <a:gd name="T18" fmla="*/ 46 w 46"/>
                  <a:gd name="T19" fmla="*/ 0 h 49"/>
                  <a:gd name="T20" fmla="*/ 44 w 46"/>
                  <a:gd name="T21" fmla="*/ 15 h 49"/>
                  <a:gd name="T22" fmla="*/ 44 w 46"/>
                  <a:gd name="T23" fmla="*/ 15 h 49"/>
                  <a:gd name="T24" fmla="*/ 44 w 46"/>
                  <a:gd name="T25" fmla="*/ 16 h 49"/>
                  <a:gd name="T26" fmla="*/ 33 w 46"/>
                  <a:gd name="T2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9">
                    <a:moveTo>
                      <a:pt x="33" y="24"/>
                    </a:moveTo>
                    <a:cubicBezTo>
                      <a:pt x="35" y="27"/>
                      <a:pt x="34" y="32"/>
                      <a:pt x="30" y="3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1" y="49"/>
                      <a:pt x="6" y="48"/>
                      <a:pt x="3" y="44"/>
                    </a:cubicBezTo>
                    <a:cubicBezTo>
                      <a:pt x="0" y="40"/>
                      <a:pt x="0" y="35"/>
                      <a:pt x="4" y="3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3" y="18"/>
                      <a:pt x="28" y="18"/>
                      <a:pt x="31" y="2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6"/>
                      <a:pt x="44" y="16"/>
                      <a:pt x="44" y="16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5" name="Rectangle 130">
                <a:extLst>
                  <a:ext uri="{FF2B5EF4-FFF2-40B4-BE49-F238E27FC236}">
                    <a16:creationId xmlns:a16="http://schemas.microsoft.com/office/drawing/2014/main" id="{3CAB13BE-8A38-B6E2-28B5-778C1439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519" y="6246812"/>
                <a:ext cx="60325" cy="246063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131">
                <a:extLst>
                  <a:ext uri="{FF2B5EF4-FFF2-40B4-BE49-F238E27FC236}">
                    <a16:creationId xmlns:a16="http://schemas.microsoft.com/office/drawing/2014/main" id="{127084C8-BC11-6B4B-D644-3C4DD583C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5681" y="6246812"/>
                <a:ext cx="30163" cy="246063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7" name="Freeform 132">
                <a:extLst>
                  <a:ext uri="{FF2B5EF4-FFF2-40B4-BE49-F238E27FC236}">
                    <a16:creationId xmlns:a16="http://schemas.microsoft.com/office/drawing/2014/main" id="{35970975-D237-D7D9-A177-F801DB86A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456" y="6227762"/>
                <a:ext cx="808038" cy="69850"/>
              </a:xfrm>
              <a:custGeom>
                <a:avLst/>
                <a:gdLst>
                  <a:gd name="T0" fmla="*/ 335 w 335"/>
                  <a:gd name="T1" fmla="*/ 0 h 29"/>
                  <a:gd name="T2" fmla="*/ 335 w 335"/>
                  <a:gd name="T3" fmla="*/ 2 h 29"/>
                  <a:gd name="T4" fmla="*/ 318 w 335"/>
                  <a:gd name="T5" fmla="*/ 19 h 29"/>
                  <a:gd name="T6" fmla="*/ 254 w 335"/>
                  <a:gd name="T7" fmla="*/ 19 h 29"/>
                  <a:gd name="T8" fmla="*/ 167 w 335"/>
                  <a:gd name="T9" fmla="*/ 29 h 29"/>
                  <a:gd name="T10" fmla="*/ 81 w 335"/>
                  <a:gd name="T11" fmla="*/ 19 h 29"/>
                  <a:gd name="T12" fmla="*/ 17 w 335"/>
                  <a:gd name="T13" fmla="*/ 19 h 29"/>
                  <a:gd name="T14" fmla="*/ 0 w 335"/>
                  <a:gd name="T15" fmla="*/ 2 h 29"/>
                  <a:gd name="T16" fmla="*/ 0 w 335"/>
                  <a:gd name="T17" fmla="*/ 0 h 29"/>
                  <a:gd name="T18" fmla="*/ 335 w 335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5" h="29">
                    <a:moveTo>
                      <a:pt x="335" y="0"/>
                    </a:moveTo>
                    <a:cubicBezTo>
                      <a:pt x="335" y="0"/>
                      <a:pt x="335" y="1"/>
                      <a:pt x="335" y="2"/>
                    </a:cubicBezTo>
                    <a:cubicBezTo>
                      <a:pt x="335" y="11"/>
                      <a:pt x="327" y="19"/>
                      <a:pt x="318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46" y="25"/>
                      <a:pt x="211" y="29"/>
                      <a:pt x="167" y="29"/>
                    </a:cubicBezTo>
                    <a:cubicBezTo>
                      <a:pt x="124" y="29"/>
                      <a:pt x="89" y="25"/>
                      <a:pt x="8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8" y="19"/>
                      <a:pt x="0" y="1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8" name="Freeform 133">
                <a:extLst>
                  <a:ext uri="{FF2B5EF4-FFF2-40B4-BE49-F238E27FC236}">
                    <a16:creationId xmlns:a16="http://schemas.microsoft.com/office/drawing/2014/main" id="{93EC38EF-CA88-683A-2BF7-33FB435EA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819" y="6446837"/>
                <a:ext cx="593725" cy="311150"/>
              </a:xfrm>
              <a:custGeom>
                <a:avLst/>
                <a:gdLst>
                  <a:gd name="T0" fmla="*/ 104 w 246"/>
                  <a:gd name="T1" fmla="*/ 0 h 129"/>
                  <a:gd name="T2" fmla="*/ 143 w 246"/>
                  <a:gd name="T3" fmla="*/ 0 h 129"/>
                  <a:gd name="T4" fmla="*/ 143 w 246"/>
                  <a:gd name="T5" fmla="*/ 90 h 129"/>
                  <a:gd name="T6" fmla="*/ 235 w 246"/>
                  <a:gd name="T7" fmla="*/ 105 h 129"/>
                  <a:gd name="T8" fmla="*/ 246 w 246"/>
                  <a:gd name="T9" fmla="*/ 117 h 129"/>
                  <a:gd name="T10" fmla="*/ 235 w 246"/>
                  <a:gd name="T11" fmla="*/ 128 h 129"/>
                  <a:gd name="T12" fmla="*/ 135 w 246"/>
                  <a:gd name="T13" fmla="*/ 111 h 129"/>
                  <a:gd name="T14" fmla="*/ 112 w 246"/>
                  <a:gd name="T15" fmla="*/ 111 h 129"/>
                  <a:gd name="T16" fmla="*/ 12 w 246"/>
                  <a:gd name="T17" fmla="*/ 128 h 129"/>
                  <a:gd name="T18" fmla="*/ 0 w 246"/>
                  <a:gd name="T19" fmla="*/ 117 h 129"/>
                  <a:gd name="T20" fmla="*/ 12 w 246"/>
                  <a:gd name="T21" fmla="*/ 105 h 129"/>
                  <a:gd name="T22" fmla="*/ 104 w 246"/>
                  <a:gd name="T23" fmla="*/ 90 h 129"/>
                  <a:gd name="T24" fmla="*/ 104 w 246"/>
                  <a:gd name="T2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129">
                    <a:moveTo>
                      <a:pt x="104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41" y="106"/>
                      <a:pt x="246" y="111"/>
                      <a:pt x="246" y="117"/>
                    </a:cubicBezTo>
                    <a:cubicBezTo>
                      <a:pt x="246" y="123"/>
                      <a:pt x="241" y="129"/>
                      <a:pt x="235" y="128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6" y="129"/>
                      <a:pt x="0" y="123"/>
                      <a:pt x="0" y="117"/>
                    </a:cubicBezTo>
                    <a:cubicBezTo>
                      <a:pt x="0" y="111"/>
                      <a:pt x="6" y="106"/>
                      <a:pt x="12" y="105"/>
                    </a:cubicBezTo>
                    <a:cubicBezTo>
                      <a:pt x="104" y="90"/>
                      <a:pt x="104" y="90"/>
                      <a:pt x="104" y="9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9" name="Oval 134">
                <a:extLst>
                  <a:ext uri="{FF2B5EF4-FFF2-40B4-BE49-F238E27FC236}">
                    <a16:creationId xmlns:a16="http://schemas.microsoft.com/office/drawing/2014/main" id="{93C56FD1-5961-5979-8F1C-34CAC49E1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119" y="6723062"/>
                <a:ext cx="74613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0" name="Oval 135">
                <a:extLst>
                  <a:ext uri="{FF2B5EF4-FFF2-40B4-BE49-F238E27FC236}">
                    <a16:creationId xmlns:a16="http://schemas.microsoft.com/office/drawing/2014/main" id="{761B144D-A4E6-F070-EE92-D5279F489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9044" y="6723062"/>
                <a:ext cx="73025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1" name="Freeform 136">
                <a:extLst>
                  <a:ext uri="{FF2B5EF4-FFF2-40B4-BE49-F238E27FC236}">
                    <a16:creationId xmlns:a16="http://schemas.microsoft.com/office/drawing/2014/main" id="{33276FFE-2D29-EE1C-7754-1C1DCE95E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931" y="6664325"/>
                <a:ext cx="65088" cy="96838"/>
              </a:xfrm>
              <a:custGeom>
                <a:avLst/>
                <a:gdLst>
                  <a:gd name="T0" fmla="*/ 0 w 41"/>
                  <a:gd name="T1" fmla="*/ 0 h 61"/>
                  <a:gd name="T2" fmla="*/ 20 w 41"/>
                  <a:gd name="T3" fmla="*/ 0 h 61"/>
                  <a:gd name="T4" fmla="*/ 41 w 41"/>
                  <a:gd name="T5" fmla="*/ 0 h 61"/>
                  <a:gd name="T6" fmla="*/ 33 w 41"/>
                  <a:gd name="T7" fmla="*/ 61 h 61"/>
                  <a:gd name="T8" fmla="*/ 20 w 41"/>
                  <a:gd name="T9" fmla="*/ 61 h 61"/>
                  <a:gd name="T10" fmla="*/ 7 w 41"/>
                  <a:gd name="T11" fmla="*/ 61 h 61"/>
                  <a:gd name="T12" fmla="*/ 0 w 41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1">
                    <a:moveTo>
                      <a:pt x="0" y="0"/>
                    </a:moveTo>
                    <a:lnTo>
                      <a:pt x="20" y="0"/>
                    </a:lnTo>
                    <a:lnTo>
                      <a:pt x="41" y="0"/>
                    </a:lnTo>
                    <a:lnTo>
                      <a:pt x="33" y="61"/>
                    </a:lnTo>
                    <a:lnTo>
                      <a:pt x="20" y="61"/>
                    </a:lnTo>
                    <a:lnTo>
                      <a:pt x="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2" name="Oval 137">
                <a:extLst>
                  <a:ext uri="{FF2B5EF4-FFF2-40B4-BE49-F238E27FC236}">
                    <a16:creationId xmlns:a16="http://schemas.microsoft.com/office/drawing/2014/main" id="{F5FE843B-183F-51C0-6052-68A7B0E62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169" y="6723062"/>
                <a:ext cx="71438" cy="71438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3" name="Freeform 138">
                <a:extLst>
                  <a:ext uri="{FF2B5EF4-FFF2-40B4-BE49-F238E27FC236}">
                    <a16:creationId xmlns:a16="http://schemas.microsoft.com/office/drawing/2014/main" id="{7E4B6D56-3A8C-B257-9D4D-0DF4A8F42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131" y="4943475"/>
                <a:ext cx="41275" cy="57150"/>
              </a:xfrm>
              <a:custGeom>
                <a:avLst/>
                <a:gdLst>
                  <a:gd name="T0" fmla="*/ 4 w 17"/>
                  <a:gd name="T1" fmla="*/ 6 h 24"/>
                  <a:gd name="T2" fmla="*/ 17 w 17"/>
                  <a:gd name="T3" fmla="*/ 1 h 24"/>
                  <a:gd name="T4" fmla="*/ 11 w 17"/>
                  <a:gd name="T5" fmla="*/ 9 h 24"/>
                  <a:gd name="T6" fmla="*/ 9 w 17"/>
                  <a:gd name="T7" fmla="*/ 10 h 24"/>
                  <a:gd name="T8" fmla="*/ 10 w 17"/>
                  <a:gd name="T9" fmla="*/ 14 h 24"/>
                  <a:gd name="T10" fmla="*/ 6 w 17"/>
                  <a:gd name="T11" fmla="*/ 24 h 24"/>
                  <a:gd name="T12" fmla="*/ 0 w 17"/>
                  <a:gd name="T13" fmla="*/ 16 h 24"/>
                  <a:gd name="T14" fmla="*/ 2 w 17"/>
                  <a:gd name="T15" fmla="*/ 7 h 24"/>
                  <a:gd name="T16" fmla="*/ 2 w 17"/>
                  <a:gd name="T17" fmla="*/ 7 h 24"/>
                  <a:gd name="T18" fmla="*/ 4 w 17"/>
                  <a:gd name="T1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4">
                    <a:moveTo>
                      <a:pt x="4" y="6"/>
                    </a:moveTo>
                    <a:cubicBezTo>
                      <a:pt x="11" y="5"/>
                      <a:pt x="17" y="0"/>
                      <a:pt x="17" y="1"/>
                    </a:cubicBezTo>
                    <a:cubicBezTo>
                      <a:pt x="17" y="2"/>
                      <a:pt x="14" y="6"/>
                      <a:pt x="11" y="9"/>
                    </a:cubicBezTo>
                    <a:cubicBezTo>
                      <a:pt x="10" y="9"/>
                      <a:pt x="10" y="9"/>
                      <a:pt x="9" y="10"/>
                    </a:cubicBezTo>
                    <a:cubicBezTo>
                      <a:pt x="9" y="11"/>
                      <a:pt x="10" y="13"/>
                      <a:pt x="10" y="14"/>
                    </a:cubicBezTo>
                    <a:cubicBezTo>
                      <a:pt x="11" y="19"/>
                      <a:pt x="9" y="23"/>
                      <a:pt x="6" y="24"/>
                    </a:cubicBezTo>
                    <a:cubicBezTo>
                      <a:pt x="3" y="24"/>
                      <a:pt x="1" y="20"/>
                      <a:pt x="0" y="16"/>
                    </a:cubicBezTo>
                    <a:cubicBezTo>
                      <a:pt x="0" y="12"/>
                      <a:pt x="0" y="9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4" name="Freeform 139">
                <a:extLst>
                  <a:ext uri="{FF2B5EF4-FFF2-40B4-BE49-F238E27FC236}">
                    <a16:creationId xmlns:a16="http://schemas.microsoft.com/office/drawing/2014/main" id="{C9D70542-11DC-ED95-C33F-30854B0B3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181" y="4848225"/>
                <a:ext cx="417513" cy="454025"/>
              </a:xfrm>
              <a:custGeom>
                <a:avLst/>
                <a:gdLst>
                  <a:gd name="T0" fmla="*/ 77 w 173"/>
                  <a:gd name="T1" fmla="*/ 5 h 188"/>
                  <a:gd name="T2" fmla="*/ 168 w 173"/>
                  <a:gd name="T3" fmla="*/ 86 h 188"/>
                  <a:gd name="T4" fmla="*/ 95 w 173"/>
                  <a:gd name="T5" fmla="*/ 183 h 188"/>
                  <a:gd name="T6" fmla="*/ 5 w 173"/>
                  <a:gd name="T7" fmla="*/ 103 h 188"/>
                  <a:gd name="T8" fmla="*/ 77 w 173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88">
                    <a:moveTo>
                      <a:pt x="77" y="5"/>
                    </a:moveTo>
                    <a:cubicBezTo>
                      <a:pt x="122" y="0"/>
                      <a:pt x="163" y="37"/>
                      <a:pt x="168" y="86"/>
                    </a:cubicBezTo>
                    <a:cubicBezTo>
                      <a:pt x="173" y="135"/>
                      <a:pt x="140" y="179"/>
                      <a:pt x="95" y="183"/>
                    </a:cubicBezTo>
                    <a:cubicBezTo>
                      <a:pt x="50" y="188"/>
                      <a:pt x="10" y="152"/>
                      <a:pt x="5" y="103"/>
                    </a:cubicBezTo>
                    <a:cubicBezTo>
                      <a:pt x="0" y="53"/>
                      <a:pt x="32" y="9"/>
                      <a:pt x="77" y="5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" name="Freeform 140">
                <a:extLst>
                  <a:ext uri="{FF2B5EF4-FFF2-40B4-BE49-F238E27FC236}">
                    <a16:creationId xmlns:a16="http://schemas.microsoft.com/office/drawing/2014/main" id="{20B744F2-9130-8FA0-ED3C-C6626DA90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019" y="4949825"/>
                <a:ext cx="101600" cy="115888"/>
              </a:xfrm>
              <a:custGeom>
                <a:avLst/>
                <a:gdLst>
                  <a:gd name="T0" fmla="*/ 42 w 42"/>
                  <a:gd name="T1" fmla="*/ 22 h 48"/>
                  <a:gd name="T2" fmla="*/ 2 w 42"/>
                  <a:gd name="T3" fmla="*/ 48 h 48"/>
                  <a:gd name="T4" fmla="*/ 42 w 42"/>
                  <a:gd name="T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8">
                    <a:moveTo>
                      <a:pt x="42" y="22"/>
                    </a:moveTo>
                    <a:cubicBezTo>
                      <a:pt x="41" y="0"/>
                      <a:pt x="0" y="40"/>
                      <a:pt x="2" y="48"/>
                    </a:cubicBezTo>
                    <a:cubicBezTo>
                      <a:pt x="15" y="36"/>
                      <a:pt x="24" y="27"/>
                      <a:pt x="42" y="22"/>
                    </a:cubicBezTo>
                    <a:close/>
                  </a:path>
                </a:pathLst>
              </a:custGeom>
              <a:solidFill>
                <a:srgbClr val="C96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6" name="Freeform 141">
                <a:extLst>
                  <a:ext uri="{FF2B5EF4-FFF2-40B4-BE49-F238E27FC236}">
                    <a16:creationId xmlns:a16="http://schemas.microsoft.com/office/drawing/2014/main" id="{783EEB41-544B-90FB-EFFE-A673751E7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156" y="4778375"/>
                <a:ext cx="441325" cy="463550"/>
              </a:xfrm>
              <a:custGeom>
                <a:avLst/>
                <a:gdLst>
                  <a:gd name="T0" fmla="*/ 86 w 183"/>
                  <a:gd name="T1" fmla="*/ 147 h 192"/>
                  <a:gd name="T2" fmla="*/ 33 w 183"/>
                  <a:gd name="T3" fmla="*/ 137 h 192"/>
                  <a:gd name="T4" fmla="*/ 53 w 183"/>
                  <a:gd name="T5" fmla="*/ 189 h 192"/>
                  <a:gd name="T6" fmla="*/ 40 w 183"/>
                  <a:gd name="T7" fmla="*/ 181 h 192"/>
                  <a:gd name="T8" fmla="*/ 32 w 183"/>
                  <a:gd name="T9" fmla="*/ 174 h 192"/>
                  <a:gd name="T10" fmla="*/ 28 w 183"/>
                  <a:gd name="T11" fmla="*/ 166 h 192"/>
                  <a:gd name="T12" fmla="*/ 27 w 183"/>
                  <a:gd name="T13" fmla="*/ 165 h 192"/>
                  <a:gd name="T14" fmla="*/ 19 w 183"/>
                  <a:gd name="T15" fmla="*/ 145 h 192"/>
                  <a:gd name="T16" fmla="*/ 7 w 183"/>
                  <a:gd name="T17" fmla="*/ 136 h 192"/>
                  <a:gd name="T18" fmla="*/ 3 w 183"/>
                  <a:gd name="T19" fmla="*/ 122 h 192"/>
                  <a:gd name="T20" fmla="*/ 11 w 183"/>
                  <a:gd name="T21" fmla="*/ 110 h 192"/>
                  <a:gd name="T22" fmla="*/ 0 w 183"/>
                  <a:gd name="T23" fmla="*/ 102 h 192"/>
                  <a:gd name="T24" fmla="*/ 7 w 183"/>
                  <a:gd name="T25" fmla="*/ 87 h 192"/>
                  <a:gd name="T26" fmla="*/ 14 w 183"/>
                  <a:gd name="T27" fmla="*/ 67 h 192"/>
                  <a:gd name="T28" fmla="*/ 17 w 183"/>
                  <a:gd name="T29" fmla="*/ 62 h 192"/>
                  <a:gd name="T30" fmla="*/ 33 w 183"/>
                  <a:gd name="T31" fmla="*/ 52 h 192"/>
                  <a:gd name="T32" fmla="*/ 30 w 183"/>
                  <a:gd name="T33" fmla="*/ 47 h 192"/>
                  <a:gd name="T34" fmla="*/ 39 w 183"/>
                  <a:gd name="T35" fmla="*/ 38 h 192"/>
                  <a:gd name="T36" fmla="*/ 47 w 183"/>
                  <a:gd name="T37" fmla="*/ 26 h 192"/>
                  <a:gd name="T38" fmla="*/ 60 w 183"/>
                  <a:gd name="T39" fmla="*/ 22 h 192"/>
                  <a:gd name="T40" fmla="*/ 67 w 183"/>
                  <a:gd name="T41" fmla="*/ 21 h 192"/>
                  <a:gd name="T42" fmla="*/ 82 w 183"/>
                  <a:gd name="T43" fmla="*/ 10 h 192"/>
                  <a:gd name="T44" fmla="*/ 98 w 183"/>
                  <a:gd name="T45" fmla="*/ 5 h 192"/>
                  <a:gd name="T46" fmla="*/ 113 w 183"/>
                  <a:gd name="T47" fmla="*/ 12 h 192"/>
                  <a:gd name="T48" fmla="*/ 121 w 183"/>
                  <a:gd name="T49" fmla="*/ 4 h 192"/>
                  <a:gd name="T50" fmla="*/ 135 w 183"/>
                  <a:gd name="T51" fmla="*/ 4 h 192"/>
                  <a:gd name="T52" fmla="*/ 150 w 183"/>
                  <a:gd name="T53" fmla="*/ 7 h 192"/>
                  <a:gd name="T54" fmla="*/ 169 w 183"/>
                  <a:gd name="T55" fmla="*/ 14 h 192"/>
                  <a:gd name="T56" fmla="*/ 180 w 183"/>
                  <a:gd name="T57" fmla="*/ 39 h 192"/>
                  <a:gd name="T58" fmla="*/ 169 w 183"/>
                  <a:gd name="T59" fmla="*/ 59 h 192"/>
                  <a:gd name="T60" fmla="*/ 153 w 183"/>
                  <a:gd name="T61" fmla="*/ 65 h 192"/>
                  <a:gd name="T62" fmla="*/ 136 w 183"/>
                  <a:gd name="T63" fmla="*/ 74 h 192"/>
                  <a:gd name="T64" fmla="*/ 114 w 183"/>
                  <a:gd name="T65" fmla="*/ 65 h 192"/>
                  <a:gd name="T66" fmla="*/ 101 w 183"/>
                  <a:gd name="T67" fmla="*/ 81 h 192"/>
                  <a:gd name="T68" fmla="*/ 83 w 183"/>
                  <a:gd name="T69" fmla="*/ 86 h 192"/>
                  <a:gd name="T70" fmla="*/ 70 w 183"/>
                  <a:gd name="T71" fmla="*/ 91 h 192"/>
                  <a:gd name="T72" fmla="*/ 68 w 183"/>
                  <a:gd name="T73" fmla="*/ 101 h 192"/>
                  <a:gd name="T74" fmla="*/ 77 w 183"/>
                  <a:gd name="T75" fmla="*/ 1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" h="192">
                    <a:moveTo>
                      <a:pt x="77" y="121"/>
                    </a:moveTo>
                    <a:cubicBezTo>
                      <a:pt x="104" y="143"/>
                      <a:pt x="86" y="148"/>
                      <a:pt x="86" y="147"/>
                    </a:cubicBezTo>
                    <a:cubicBezTo>
                      <a:pt x="84" y="143"/>
                      <a:pt x="66" y="121"/>
                      <a:pt x="50" y="120"/>
                    </a:cubicBezTo>
                    <a:cubicBezTo>
                      <a:pt x="34" y="120"/>
                      <a:pt x="33" y="127"/>
                      <a:pt x="33" y="137"/>
                    </a:cubicBezTo>
                    <a:cubicBezTo>
                      <a:pt x="34" y="147"/>
                      <a:pt x="63" y="191"/>
                      <a:pt x="62" y="189"/>
                    </a:cubicBezTo>
                    <a:cubicBezTo>
                      <a:pt x="61" y="188"/>
                      <a:pt x="57" y="192"/>
                      <a:pt x="53" y="189"/>
                    </a:cubicBezTo>
                    <a:cubicBezTo>
                      <a:pt x="52" y="190"/>
                      <a:pt x="52" y="186"/>
                      <a:pt x="48" y="186"/>
                    </a:cubicBezTo>
                    <a:cubicBezTo>
                      <a:pt x="45" y="187"/>
                      <a:pt x="40" y="185"/>
                      <a:pt x="40" y="181"/>
                    </a:cubicBezTo>
                    <a:cubicBezTo>
                      <a:pt x="40" y="181"/>
                      <a:pt x="40" y="181"/>
                      <a:pt x="40" y="181"/>
                    </a:cubicBezTo>
                    <a:cubicBezTo>
                      <a:pt x="36" y="182"/>
                      <a:pt x="33" y="178"/>
                      <a:pt x="32" y="174"/>
                    </a:cubicBezTo>
                    <a:cubicBezTo>
                      <a:pt x="32" y="174"/>
                      <a:pt x="32" y="173"/>
                      <a:pt x="32" y="173"/>
                    </a:cubicBezTo>
                    <a:cubicBezTo>
                      <a:pt x="30" y="172"/>
                      <a:pt x="28" y="169"/>
                      <a:pt x="28" y="166"/>
                    </a:cubicBezTo>
                    <a:cubicBezTo>
                      <a:pt x="28" y="165"/>
                      <a:pt x="28" y="165"/>
                      <a:pt x="28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1" y="165"/>
                      <a:pt x="16" y="161"/>
                      <a:pt x="15" y="155"/>
                    </a:cubicBezTo>
                    <a:cubicBezTo>
                      <a:pt x="15" y="151"/>
                      <a:pt x="16" y="147"/>
                      <a:pt x="19" y="145"/>
                    </a:cubicBezTo>
                    <a:cubicBezTo>
                      <a:pt x="19" y="144"/>
                      <a:pt x="19" y="144"/>
                      <a:pt x="19" y="144"/>
                    </a:cubicBezTo>
                    <a:cubicBezTo>
                      <a:pt x="13" y="144"/>
                      <a:pt x="7" y="141"/>
                      <a:pt x="7" y="136"/>
                    </a:cubicBezTo>
                    <a:cubicBezTo>
                      <a:pt x="6" y="133"/>
                      <a:pt x="8" y="131"/>
                      <a:pt x="10" y="129"/>
                    </a:cubicBezTo>
                    <a:cubicBezTo>
                      <a:pt x="6" y="128"/>
                      <a:pt x="4" y="125"/>
                      <a:pt x="3" y="122"/>
                    </a:cubicBezTo>
                    <a:cubicBezTo>
                      <a:pt x="3" y="117"/>
                      <a:pt x="6" y="113"/>
                      <a:pt x="11" y="112"/>
                    </a:cubicBezTo>
                    <a:cubicBezTo>
                      <a:pt x="11" y="111"/>
                      <a:pt x="11" y="110"/>
                      <a:pt x="11" y="110"/>
                    </a:cubicBezTo>
                    <a:cubicBezTo>
                      <a:pt x="11" y="110"/>
                      <a:pt x="10" y="110"/>
                      <a:pt x="10" y="110"/>
                    </a:cubicBezTo>
                    <a:cubicBezTo>
                      <a:pt x="5" y="111"/>
                      <a:pt x="1" y="107"/>
                      <a:pt x="0" y="102"/>
                    </a:cubicBezTo>
                    <a:cubicBezTo>
                      <a:pt x="0" y="99"/>
                      <a:pt x="1" y="97"/>
                      <a:pt x="3" y="95"/>
                    </a:cubicBezTo>
                    <a:cubicBezTo>
                      <a:pt x="2" y="92"/>
                      <a:pt x="4" y="89"/>
                      <a:pt x="7" y="87"/>
                    </a:cubicBezTo>
                    <a:cubicBezTo>
                      <a:pt x="5" y="85"/>
                      <a:pt x="3" y="83"/>
                      <a:pt x="3" y="80"/>
                    </a:cubicBezTo>
                    <a:cubicBezTo>
                      <a:pt x="2" y="73"/>
                      <a:pt x="7" y="68"/>
                      <a:pt x="14" y="67"/>
                    </a:cubicBezTo>
                    <a:cubicBezTo>
                      <a:pt x="16" y="67"/>
                      <a:pt x="18" y="67"/>
                      <a:pt x="19" y="68"/>
                    </a:cubicBezTo>
                    <a:cubicBezTo>
                      <a:pt x="18" y="66"/>
                      <a:pt x="17" y="64"/>
                      <a:pt x="17" y="62"/>
                    </a:cubicBezTo>
                    <a:cubicBezTo>
                      <a:pt x="16" y="56"/>
                      <a:pt x="20" y="50"/>
                      <a:pt x="26" y="50"/>
                    </a:cubicBezTo>
                    <a:cubicBezTo>
                      <a:pt x="29" y="49"/>
                      <a:pt x="31" y="50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1"/>
                      <a:pt x="31" y="49"/>
                      <a:pt x="30" y="47"/>
                    </a:cubicBezTo>
                    <a:cubicBezTo>
                      <a:pt x="30" y="42"/>
                      <a:pt x="33" y="39"/>
                      <a:pt x="38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2"/>
                      <a:pt x="42" y="26"/>
                      <a:pt x="47" y="26"/>
                    </a:cubicBezTo>
                    <a:cubicBezTo>
                      <a:pt x="48" y="25"/>
                      <a:pt x="50" y="26"/>
                      <a:pt x="51" y="26"/>
                    </a:cubicBezTo>
                    <a:cubicBezTo>
                      <a:pt x="53" y="24"/>
                      <a:pt x="56" y="22"/>
                      <a:pt x="60" y="22"/>
                    </a:cubicBezTo>
                    <a:cubicBezTo>
                      <a:pt x="62" y="21"/>
                      <a:pt x="65" y="22"/>
                      <a:pt x="67" y="23"/>
                    </a:cubicBezTo>
                    <a:cubicBezTo>
                      <a:pt x="67" y="22"/>
                      <a:pt x="67" y="22"/>
                      <a:pt x="67" y="21"/>
                    </a:cubicBezTo>
                    <a:cubicBezTo>
                      <a:pt x="66" y="15"/>
                      <a:pt x="71" y="10"/>
                      <a:pt x="77" y="9"/>
                    </a:cubicBezTo>
                    <a:cubicBezTo>
                      <a:pt x="79" y="9"/>
                      <a:pt x="80" y="9"/>
                      <a:pt x="82" y="10"/>
                    </a:cubicBezTo>
                    <a:cubicBezTo>
                      <a:pt x="82" y="5"/>
                      <a:pt x="85" y="1"/>
                      <a:pt x="90" y="0"/>
                    </a:cubicBezTo>
                    <a:cubicBezTo>
                      <a:pt x="93" y="0"/>
                      <a:pt x="96" y="2"/>
                      <a:pt x="98" y="5"/>
                    </a:cubicBezTo>
                    <a:cubicBezTo>
                      <a:pt x="99" y="5"/>
                      <a:pt x="100" y="4"/>
                      <a:pt x="101" y="4"/>
                    </a:cubicBezTo>
                    <a:cubicBezTo>
                      <a:pt x="106" y="4"/>
                      <a:pt x="111" y="7"/>
                      <a:pt x="113" y="12"/>
                    </a:cubicBezTo>
                    <a:cubicBezTo>
                      <a:pt x="113" y="12"/>
                      <a:pt x="114" y="12"/>
                      <a:pt x="114" y="12"/>
                    </a:cubicBezTo>
                    <a:cubicBezTo>
                      <a:pt x="114" y="8"/>
                      <a:pt x="117" y="5"/>
                      <a:pt x="121" y="4"/>
                    </a:cubicBezTo>
                    <a:cubicBezTo>
                      <a:pt x="124" y="4"/>
                      <a:pt x="126" y="5"/>
                      <a:pt x="128" y="8"/>
                    </a:cubicBezTo>
                    <a:cubicBezTo>
                      <a:pt x="129" y="6"/>
                      <a:pt x="132" y="4"/>
                      <a:pt x="135" y="4"/>
                    </a:cubicBezTo>
                    <a:cubicBezTo>
                      <a:pt x="139" y="4"/>
                      <a:pt x="143" y="5"/>
                      <a:pt x="145" y="8"/>
                    </a:cubicBezTo>
                    <a:cubicBezTo>
                      <a:pt x="147" y="8"/>
                      <a:pt x="148" y="7"/>
                      <a:pt x="150" y="7"/>
                    </a:cubicBezTo>
                    <a:cubicBezTo>
                      <a:pt x="156" y="6"/>
                      <a:pt x="162" y="11"/>
                      <a:pt x="163" y="17"/>
                    </a:cubicBezTo>
                    <a:cubicBezTo>
                      <a:pt x="165" y="15"/>
                      <a:pt x="167" y="14"/>
                      <a:pt x="169" y="14"/>
                    </a:cubicBezTo>
                    <a:cubicBezTo>
                      <a:pt x="176" y="13"/>
                      <a:pt x="182" y="19"/>
                      <a:pt x="182" y="28"/>
                    </a:cubicBezTo>
                    <a:cubicBezTo>
                      <a:pt x="183" y="32"/>
                      <a:pt x="182" y="36"/>
                      <a:pt x="180" y="39"/>
                    </a:cubicBezTo>
                    <a:cubicBezTo>
                      <a:pt x="180" y="40"/>
                      <a:pt x="180" y="41"/>
                      <a:pt x="180" y="43"/>
                    </a:cubicBezTo>
                    <a:cubicBezTo>
                      <a:pt x="181" y="51"/>
                      <a:pt x="176" y="58"/>
                      <a:pt x="169" y="59"/>
                    </a:cubicBezTo>
                    <a:cubicBezTo>
                      <a:pt x="166" y="59"/>
                      <a:pt x="164" y="59"/>
                      <a:pt x="162" y="58"/>
                    </a:cubicBezTo>
                    <a:cubicBezTo>
                      <a:pt x="160" y="61"/>
                      <a:pt x="157" y="64"/>
                      <a:pt x="153" y="65"/>
                    </a:cubicBezTo>
                    <a:cubicBezTo>
                      <a:pt x="152" y="65"/>
                      <a:pt x="151" y="65"/>
                      <a:pt x="150" y="64"/>
                    </a:cubicBezTo>
                    <a:cubicBezTo>
                      <a:pt x="148" y="70"/>
                      <a:pt x="143" y="74"/>
                      <a:pt x="136" y="74"/>
                    </a:cubicBezTo>
                    <a:cubicBezTo>
                      <a:pt x="128" y="75"/>
                      <a:pt x="121" y="71"/>
                      <a:pt x="118" y="64"/>
                    </a:cubicBezTo>
                    <a:cubicBezTo>
                      <a:pt x="117" y="65"/>
                      <a:pt x="115" y="65"/>
                      <a:pt x="114" y="65"/>
                    </a:cubicBezTo>
                    <a:cubicBezTo>
                      <a:pt x="113" y="66"/>
                      <a:pt x="113" y="66"/>
                      <a:pt x="113" y="66"/>
                    </a:cubicBezTo>
                    <a:cubicBezTo>
                      <a:pt x="113" y="74"/>
                      <a:pt x="108" y="81"/>
                      <a:pt x="101" y="81"/>
                    </a:cubicBezTo>
                    <a:cubicBezTo>
                      <a:pt x="98" y="82"/>
                      <a:pt x="96" y="81"/>
                      <a:pt x="93" y="80"/>
                    </a:cubicBezTo>
                    <a:cubicBezTo>
                      <a:pt x="91" y="83"/>
                      <a:pt x="87" y="85"/>
                      <a:pt x="83" y="86"/>
                    </a:cubicBezTo>
                    <a:cubicBezTo>
                      <a:pt x="81" y="86"/>
                      <a:pt x="78" y="86"/>
                      <a:pt x="76" y="85"/>
                    </a:cubicBezTo>
                    <a:cubicBezTo>
                      <a:pt x="75" y="87"/>
                      <a:pt x="73" y="90"/>
                      <a:pt x="70" y="91"/>
                    </a:cubicBezTo>
                    <a:cubicBezTo>
                      <a:pt x="71" y="92"/>
                      <a:pt x="72" y="93"/>
                      <a:pt x="72" y="94"/>
                    </a:cubicBezTo>
                    <a:cubicBezTo>
                      <a:pt x="72" y="96"/>
                      <a:pt x="71" y="99"/>
                      <a:pt x="68" y="101"/>
                    </a:cubicBezTo>
                    <a:cubicBezTo>
                      <a:pt x="69" y="103"/>
                      <a:pt x="70" y="105"/>
                      <a:pt x="71" y="107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7" name="Freeform 142">
                <a:extLst>
                  <a:ext uri="{FF2B5EF4-FFF2-40B4-BE49-F238E27FC236}">
                    <a16:creationId xmlns:a16="http://schemas.microsoft.com/office/drawing/2014/main" id="{9801E175-3A41-806C-C183-54C5F85C6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456" y="4986337"/>
                <a:ext cx="377825" cy="180975"/>
              </a:xfrm>
              <a:custGeom>
                <a:avLst/>
                <a:gdLst>
                  <a:gd name="T0" fmla="*/ 113 w 157"/>
                  <a:gd name="T1" fmla="*/ 10 h 75"/>
                  <a:gd name="T2" fmla="*/ 127 w 157"/>
                  <a:gd name="T3" fmla="*/ 18 h 75"/>
                  <a:gd name="T4" fmla="*/ 130 w 157"/>
                  <a:gd name="T5" fmla="*/ 14 h 75"/>
                  <a:gd name="T6" fmla="*/ 134 w 157"/>
                  <a:gd name="T7" fmla="*/ 12 h 75"/>
                  <a:gd name="T8" fmla="*/ 138 w 157"/>
                  <a:gd name="T9" fmla="*/ 12 h 75"/>
                  <a:gd name="T10" fmla="*/ 141 w 157"/>
                  <a:gd name="T11" fmla="*/ 13 h 75"/>
                  <a:gd name="T12" fmla="*/ 146 w 157"/>
                  <a:gd name="T13" fmla="*/ 0 h 75"/>
                  <a:gd name="T14" fmla="*/ 156 w 157"/>
                  <a:gd name="T15" fmla="*/ 28 h 75"/>
                  <a:gd name="T16" fmla="*/ 152 w 157"/>
                  <a:gd name="T17" fmla="*/ 57 h 75"/>
                  <a:gd name="T18" fmla="*/ 142 w 157"/>
                  <a:gd name="T19" fmla="*/ 29 h 75"/>
                  <a:gd name="T20" fmla="*/ 141 w 157"/>
                  <a:gd name="T21" fmla="*/ 18 h 75"/>
                  <a:gd name="T22" fmla="*/ 130 w 157"/>
                  <a:gd name="T23" fmla="*/ 23 h 75"/>
                  <a:gd name="T24" fmla="*/ 136 w 157"/>
                  <a:gd name="T25" fmla="*/ 40 h 75"/>
                  <a:gd name="T26" fmla="*/ 119 w 157"/>
                  <a:gd name="T27" fmla="*/ 74 h 75"/>
                  <a:gd name="T28" fmla="*/ 96 w 157"/>
                  <a:gd name="T29" fmla="*/ 44 h 75"/>
                  <a:gd name="T30" fmla="*/ 97 w 157"/>
                  <a:gd name="T31" fmla="*/ 29 h 75"/>
                  <a:gd name="T32" fmla="*/ 0 w 157"/>
                  <a:gd name="T33" fmla="*/ 42 h 75"/>
                  <a:gd name="T34" fmla="*/ 0 w 157"/>
                  <a:gd name="T35" fmla="*/ 37 h 75"/>
                  <a:gd name="T36" fmla="*/ 98 w 157"/>
                  <a:gd name="T37" fmla="*/ 25 h 75"/>
                  <a:gd name="T38" fmla="*/ 113 w 157"/>
                  <a:gd name="T39" fmla="*/ 1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75">
                    <a:moveTo>
                      <a:pt x="113" y="10"/>
                    </a:moveTo>
                    <a:cubicBezTo>
                      <a:pt x="118" y="9"/>
                      <a:pt x="123" y="12"/>
                      <a:pt x="127" y="18"/>
                    </a:cubicBezTo>
                    <a:cubicBezTo>
                      <a:pt x="128" y="16"/>
                      <a:pt x="129" y="15"/>
                      <a:pt x="130" y="14"/>
                    </a:cubicBezTo>
                    <a:cubicBezTo>
                      <a:pt x="131" y="13"/>
                      <a:pt x="132" y="12"/>
                      <a:pt x="134" y="12"/>
                    </a:cubicBezTo>
                    <a:cubicBezTo>
                      <a:pt x="135" y="11"/>
                      <a:pt x="137" y="11"/>
                      <a:pt x="138" y="12"/>
                    </a:cubicBezTo>
                    <a:cubicBezTo>
                      <a:pt x="139" y="12"/>
                      <a:pt x="140" y="13"/>
                      <a:pt x="141" y="13"/>
                    </a:cubicBezTo>
                    <a:cubicBezTo>
                      <a:pt x="142" y="5"/>
                      <a:pt x="143" y="0"/>
                      <a:pt x="146" y="0"/>
                    </a:cubicBezTo>
                    <a:cubicBezTo>
                      <a:pt x="150" y="0"/>
                      <a:pt x="154" y="12"/>
                      <a:pt x="156" y="28"/>
                    </a:cubicBezTo>
                    <a:cubicBezTo>
                      <a:pt x="157" y="44"/>
                      <a:pt x="156" y="57"/>
                      <a:pt x="152" y="57"/>
                    </a:cubicBezTo>
                    <a:cubicBezTo>
                      <a:pt x="148" y="58"/>
                      <a:pt x="143" y="45"/>
                      <a:pt x="142" y="29"/>
                    </a:cubicBezTo>
                    <a:cubicBezTo>
                      <a:pt x="141" y="25"/>
                      <a:pt x="141" y="21"/>
                      <a:pt x="141" y="18"/>
                    </a:cubicBezTo>
                    <a:cubicBezTo>
                      <a:pt x="137" y="14"/>
                      <a:pt x="132" y="17"/>
                      <a:pt x="130" y="23"/>
                    </a:cubicBezTo>
                    <a:cubicBezTo>
                      <a:pt x="133" y="27"/>
                      <a:pt x="135" y="33"/>
                      <a:pt x="136" y="40"/>
                    </a:cubicBezTo>
                    <a:cubicBezTo>
                      <a:pt x="137" y="58"/>
                      <a:pt x="130" y="73"/>
                      <a:pt x="119" y="74"/>
                    </a:cubicBezTo>
                    <a:cubicBezTo>
                      <a:pt x="108" y="75"/>
                      <a:pt x="98" y="62"/>
                      <a:pt x="96" y="44"/>
                    </a:cubicBezTo>
                    <a:cubicBezTo>
                      <a:pt x="96" y="39"/>
                      <a:pt x="96" y="34"/>
                      <a:pt x="97" y="29"/>
                    </a:cubicBezTo>
                    <a:cubicBezTo>
                      <a:pt x="82" y="31"/>
                      <a:pt x="0" y="42"/>
                      <a:pt x="0" y="4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84" y="27"/>
                      <a:pt x="98" y="25"/>
                    </a:cubicBezTo>
                    <a:cubicBezTo>
                      <a:pt x="100" y="17"/>
                      <a:pt x="106" y="11"/>
                      <a:pt x="113" y="1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8" name="Freeform 143">
                <a:extLst>
                  <a:ext uri="{FF2B5EF4-FFF2-40B4-BE49-F238E27FC236}">
                    <a16:creationId xmlns:a16="http://schemas.microsoft.com/office/drawing/2014/main" id="{3966504A-49BA-B482-D230-0309DCB1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819" y="5013325"/>
                <a:ext cx="93663" cy="149225"/>
              </a:xfrm>
              <a:custGeom>
                <a:avLst/>
                <a:gdLst>
                  <a:gd name="T0" fmla="*/ 16 w 39"/>
                  <a:gd name="T1" fmla="*/ 1 h 62"/>
                  <a:gd name="T2" fmla="*/ 37 w 39"/>
                  <a:gd name="T3" fmla="*/ 29 h 62"/>
                  <a:gd name="T4" fmla="*/ 23 w 39"/>
                  <a:gd name="T5" fmla="*/ 61 h 62"/>
                  <a:gd name="T6" fmla="*/ 2 w 39"/>
                  <a:gd name="T7" fmla="*/ 33 h 62"/>
                  <a:gd name="T8" fmla="*/ 16 w 39"/>
                  <a:gd name="T9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2">
                    <a:moveTo>
                      <a:pt x="16" y="1"/>
                    </a:moveTo>
                    <a:cubicBezTo>
                      <a:pt x="26" y="0"/>
                      <a:pt x="36" y="13"/>
                      <a:pt x="37" y="29"/>
                    </a:cubicBezTo>
                    <a:cubicBezTo>
                      <a:pt x="39" y="46"/>
                      <a:pt x="32" y="60"/>
                      <a:pt x="23" y="61"/>
                    </a:cubicBezTo>
                    <a:cubicBezTo>
                      <a:pt x="13" y="62"/>
                      <a:pt x="4" y="50"/>
                      <a:pt x="2" y="33"/>
                    </a:cubicBezTo>
                    <a:cubicBezTo>
                      <a:pt x="0" y="16"/>
                      <a:pt x="7" y="2"/>
                      <a:pt x="16" y="1"/>
                    </a:cubicBezTo>
                    <a:close/>
                  </a:path>
                </a:pathLst>
              </a:custGeom>
              <a:solidFill>
                <a:srgbClr val="D4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9" name="Freeform 144">
                <a:extLst>
                  <a:ext uri="{FF2B5EF4-FFF2-40B4-BE49-F238E27FC236}">
                    <a16:creationId xmlns:a16="http://schemas.microsoft.com/office/drawing/2014/main" id="{A03D2617-E2BA-A5F9-918C-AF7A3AE8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131" y="5064125"/>
                <a:ext cx="122238" cy="125413"/>
              </a:xfrm>
              <a:custGeom>
                <a:avLst/>
                <a:gdLst>
                  <a:gd name="T0" fmla="*/ 23 w 51"/>
                  <a:gd name="T1" fmla="*/ 2 h 52"/>
                  <a:gd name="T2" fmla="*/ 49 w 51"/>
                  <a:gd name="T3" fmla="*/ 24 h 52"/>
                  <a:gd name="T4" fmla="*/ 28 w 51"/>
                  <a:gd name="T5" fmla="*/ 51 h 52"/>
                  <a:gd name="T6" fmla="*/ 2 w 51"/>
                  <a:gd name="T7" fmla="*/ 29 h 52"/>
                  <a:gd name="T8" fmla="*/ 23 w 51"/>
                  <a:gd name="T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23" y="2"/>
                    </a:moveTo>
                    <a:cubicBezTo>
                      <a:pt x="36" y="0"/>
                      <a:pt x="48" y="10"/>
                      <a:pt x="49" y="24"/>
                    </a:cubicBezTo>
                    <a:cubicBezTo>
                      <a:pt x="51" y="38"/>
                      <a:pt x="41" y="50"/>
                      <a:pt x="28" y="51"/>
                    </a:cubicBezTo>
                    <a:cubicBezTo>
                      <a:pt x="15" y="52"/>
                      <a:pt x="3" y="42"/>
                      <a:pt x="2" y="29"/>
                    </a:cubicBezTo>
                    <a:cubicBezTo>
                      <a:pt x="0" y="15"/>
                      <a:pt x="10" y="3"/>
                      <a:pt x="23" y="2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0" name="Freeform 145">
                <a:extLst>
                  <a:ext uri="{FF2B5EF4-FFF2-40B4-BE49-F238E27FC236}">
                    <a16:creationId xmlns:a16="http://schemas.microsoft.com/office/drawing/2014/main" id="{47C574F6-6C3F-7DD8-D5BF-1094D7838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006" y="5083175"/>
                <a:ext cx="73025" cy="88900"/>
              </a:xfrm>
              <a:custGeom>
                <a:avLst/>
                <a:gdLst>
                  <a:gd name="T0" fmla="*/ 5 w 30"/>
                  <a:gd name="T1" fmla="*/ 8 h 37"/>
                  <a:gd name="T2" fmla="*/ 7 w 30"/>
                  <a:gd name="T3" fmla="*/ 29 h 37"/>
                  <a:gd name="T4" fmla="*/ 25 w 30"/>
                  <a:gd name="T5" fmla="*/ 32 h 37"/>
                  <a:gd name="T6" fmla="*/ 26 w 30"/>
                  <a:gd name="T7" fmla="*/ 20 h 37"/>
                  <a:gd name="T8" fmla="*/ 17 w 30"/>
                  <a:gd name="T9" fmla="*/ 13 h 37"/>
                  <a:gd name="T10" fmla="*/ 23 w 30"/>
                  <a:gd name="T11" fmla="*/ 8 h 37"/>
                  <a:gd name="T12" fmla="*/ 18 w 30"/>
                  <a:gd name="T13" fmla="*/ 2 h 37"/>
                  <a:gd name="T14" fmla="*/ 5 w 30"/>
                  <a:gd name="T15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7">
                    <a:moveTo>
                      <a:pt x="5" y="8"/>
                    </a:moveTo>
                    <a:cubicBezTo>
                      <a:pt x="0" y="15"/>
                      <a:pt x="2" y="24"/>
                      <a:pt x="7" y="29"/>
                    </a:cubicBezTo>
                    <a:cubicBezTo>
                      <a:pt x="13" y="34"/>
                      <a:pt x="19" y="37"/>
                      <a:pt x="25" y="32"/>
                    </a:cubicBezTo>
                    <a:cubicBezTo>
                      <a:pt x="30" y="27"/>
                      <a:pt x="30" y="20"/>
                      <a:pt x="26" y="20"/>
                    </a:cubicBezTo>
                    <a:cubicBezTo>
                      <a:pt x="21" y="19"/>
                      <a:pt x="15" y="16"/>
                      <a:pt x="17" y="13"/>
                    </a:cubicBezTo>
                    <a:cubicBezTo>
                      <a:pt x="19" y="10"/>
                      <a:pt x="22" y="12"/>
                      <a:pt x="23" y="8"/>
                    </a:cubicBezTo>
                    <a:cubicBezTo>
                      <a:pt x="24" y="5"/>
                      <a:pt x="18" y="2"/>
                      <a:pt x="18" y="2"/>
                    </a:cubicBezTo>
                    <a:cubicBezTo>
                      <a:pt x="19" y="2"/>
                      <a:pt x="10" y="0"/>
                      <a:pt x="5" y="8"/>
                    </a:cubicBezTo>
                    <a:close/>
                  </a:path>
                </a:pathLst>
              </a:custGeom>
              <a:solidFill>
                <a:srgbClr val="F7A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1" name="Freeform 146">
                <a:extLst>
                  <a:ext uri="{FF2B5EF4-FFF2-40B4-BE49-F238E27FC236}">
                    <a16:creationId xmlns:a16="http://schemas.microsoft.com/office/drawing/2014/main" id="{DCF2AE7E-4250-E9AC-CE38-6EB9DB69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31" y="5086350"/>
                <a:ext cx="63500" cy="79375"/>
              </a:xfrm>
              <a:custGeom>
                <a:avLst/>
                <a:gdLst>
                  <a:gd name="T0" fmla="*/ 20 w 26"/>
                  <a:gd name="T1" fmla="*/ 31 h 33"/>
                  <a:gd name="T2" fmla="*/ 21 w 26"/>
                  <a:gd name="T3" fmla="*/ 31 h 33"/>
                  <a:gd name="T4" fmla="*/ 22 w 26"/>
                  <a:gd name="T5" fmla="*/ 19 h 33"/>
                  <a:gd name="T6" fmla="*/ 13 w 26"/>
                  <a:gd name="T7" fmla="*/ 12 h 33"/>
                  <a:gd name="T8" fmla="*/ 16 w 26"/>
                  <a:gd name="T9" fmla="*/ 10 h 33"/>
                  <a:gd name="T10" fmla="*/ 19 w 26"/>
                  <a:gd name="T11" fmla="*/ 8 h 33"/>
                  <a:gd name="T12" fmla="*/ 19 w 26"/>
                  <a:gd name="T13" fmla="*/ 7 h 33"/>
                  <a:gd name="T14" fmla="*/ 14 w 26"/>
                  <a:gd name="T15" fmla="*/ 1 h 33"/>
                  <a:gd name="T16" fmla="*/ 7 w 26"/>
                  <a:gd name="T17" fmla="*/ 2 h 33"/>
                  <a:gd name="T18" fmla="*/ 4 w 26"/>
                  <a:gd name="T19" fmla="*/ 5 h 33"/>
                  <a:gd name="T20" fmla="*/ 6 w 26"/>
                  <a:gd name="T21" fmla="*/ 26 h 33"/>
                  <a:gd name="T22" fmla="*/ 20 w 26"/>
                  <a:gd name="T2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3">
                    <a:moveTo>
                      <a:pt x="20" y="31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6" y="26"/>
                      <a:pt x="26" y="19"/>
                      <a:pt x="22" y="19"/>
                    </a:cubicBezTo>
                    <a:cubicBezTo>
                      <a:pt x="17" y="18"/>
                      <a:pt x="11" y="15"/>
                      <a:pt x="13" y="12"/>
                    </a:cubicBezTo>
                    <a:cubicBezTo>
                      <a:pt x="14" y="10"/>
                      <a:pt x="15" y="10"/>
                      <a:pt x="16" y="10"/>
                    </a:cubicBezTo>
                    <a:cubicBezTo>
                      <a:pt x="17" y="9"/>
                      <a:pt x="18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4"/>
                      <a:pt x="14" y="1"/>
                      <a:pt x="14" y="1"/>
                    </a:cubicBezTo>
                    <a:cubicBezTo>
                      <a:pt x="14" y="1"/>
                      <a:pt x="11" y="0"/>
                      <a:pt x="7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0" y="12"/>
                      <a:pt x="1" y="21"/>
                      <a:pt x="6" y="26"/>
                    </a:cubicBezTo>
                    <a:cubicBezTo>
                      <a:pt x="11" y="30"/>
                      <a:pt x="16" y="33"/>
                      <a:pt x="20" y="31"/>
                    </a:cubicBezTo>
                    <a:close/>
                  </a:path>
                </a:pathLst>
              </a:custGeom>
              <a:solidFill>
                <a:srgbClr val="F8A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2" name="Freeform 147">
                <a:extLst>
                  <a:ext uri="{FF2B5EF4-FFF2-40B4-BE49-F238E27FC236}">
                    <a16:creationId xmlns:a16="http://schemas.microsoft.com/office/drawing/2014/main" id="{9FB90278-912B-19A0-0E7D-1ED7DDBE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944" y="4994275"/>
                <a:ext cx="33338" cy="130175"/>
              </a:xfrm>
              <a:custGeom>
                <a:avLst/>
                <a:gdLst>
                  <a:gd name="T0" fmla="*/ 4 w 14"/>
                  <a:gd name="T1" fmla="*/ 0 h 54"/>
                  <a:gd name="T2" fmla="*/ 13 w 14"/>
                  <a:gd name="T3" fmla="*/ 26 h 54"/>
                  <a:gd name="T4" fmla="*/ 10 w 14"/>
                  <a:gd name="T5" fmla="*/ 53 h 54"/>
                  <a:gd name="T6" fmla="*/ 1 w 14"/>
                  <a:gd name="T7" fmla="*/ 27 h 54"/>
                  <a:gd name="T8" fmla="*/ 4 w 1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4">
                    <a:moveTo>
                      <a:pt x="4" y="0"/>
                    </a:moveTo>
                    <a:cubicBezTo>
                      <a:pt x="7" y="0"/>
                      <a:pt x="11" y="11"/>
                      <a:pt x="13" y="26"/>
                    </a:cubicBezTo>
                    <a:cubicBezTo>
                      <a:pt x="14" y="41"/>
                      <a:pt x="13" y="53"/>
                      <a:pt x="10" y="53"/>
                    </a:cubicBezTo>
                    <a:cubicBezTo>
                      <a:pt x="7" y="54"/>
                      <a:pt x="3" y="42"/>
                      <a:pt x="1" y="27"/>
                    </a:cubicBezTo>
                    <a:cubicBezTo>
                      <a:pt x="0" y="12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D4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3" name="Freeform 148">
                <a:extLst>
                  <a:ext uri="{FF2B5EF4-FFF2-40B4-BE49-F238E27FC236}">
                    <a16:creationId xmlns:a16="http://schemas.microsoft.com/office/drawing/2014/main" id="{D82DB1F1-9EDC-B380-85D9-4443467C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481" y="5049837"/>
                <a:ext cx="68263" cy="96838"/>
              </a:xfrm>
              <a:custGeom>
                <a:avLst/>
                <a:gdLst>
                  <a:gd name="T0" fmla="*/ 0 w 28"/>
                  <a:gd name="T1" fmla="*/ 0 h 40"/>
                  <a:gd name="T2" fmla="*/ 28 w 28"/>
                  <a:gd name="T3" fmla="*/ 22 h 40"/>
                  <a:gd name="T4" fmla="*/ 1 w 28"/>
                  <a:gd name="T5" fmla="*/ 40 h 40"/>
                  <a:gd name="T6" fmla="*/ 0 w 2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cubicBezTo>
                      <a:pt x="0" y="0"/>
                      <a:pt x="28" y="17"/>
                      <a:pt x="28" y="22"/>
                    </a:cubicBezTo>
                    <a:cubicBezTo>
                      <a:pt x="27" y="27"/>
                      <a:pt x="1" y="40"/>
                      <a:pt x="1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4" name="Freeform 149">
                <a:extLst>
                  <a:ext uri="{FF2B5EF4-FFF2-40B4-BE49-F238E27FC236}">
                    <a16:creationId xmlns:a16="http://schemas.microsoft.com/office/drawing/2014/main" id="{67C3D95A-6EBF-4F2E-00B6-F198E9BBD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819" y="5013325"/>
                <a:ext cx="82550" cy="144463"/>
              </a:xfrm>
              <a:custGeom>
                <a:avLst/>
                <a:gdLst>
                  <a:gd name="T0" fmla="*/ 15 w 34"/>
                  <a:gd name="T1" fmla="*/ 60 h 60"/>
                  <a:gd name="T2" fmla="*/ 34 w 34"/>
                  <a:gd name="T3" fmla="*/ 17 h 60"/>
                  <a:gd name="T4" fmla="*/ 16 w 34"/>
                  <a:gd name="T5" fmla="*/ 1 h 60"/>
                  <a:gd name="T6" fmla="*/ 2 w 34"/>
                  <a:gd name="T7" fmla="*/ 33 h 60"/>
                  <a:gd name="T8" fmla="*/ 15 w 3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0">
                    <a:moveTo>
                      <a:pt x="15" y="60"/>
                    </a:moveTo>
                    <a:cubicBezTo>
                      <a:pt x="15" y="43"/>
                      <a:pt x="22" y="28"/>
                      <a:pt x="34" y="17"/>
                    </a:cubicBezTo>
                    <a:cubicBezTo>
                      <a:pt x="30" y="7"/>
                      <a:pt x="24" y="0"/>
                      <a:pt x="16" y="1"/>
                    </a:cubicBezTo>
                    <a:cubicBezTo>
                      <a:pt x="7" y="2"/>
                      <a:pt x="0" y="16"/>
                      <a:pt x="2" y="33"/>
                    </a:cubicBezTo>
                    <a:cubicBezTo>
                      <a:pt x="3" y="45"/>
                      <a:pt x="9" y="56"/>
                      <a:pt x="15" y="60"/>
                    </a:cubicBezTo>
                    <a:close/>
                  </a:path>
                </a:pathLst>
              </a:custGeom>
              <a:solidFill>
                <a:srgbClr val="F4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Freeform 150">
                <a:extLst>
                  <a:ext uri="{FF2B5EF4-FFF2-40B4-BE49-F238E27FC236}">
                    <a16:creationId xmlns:a16="http://schemas.microsoft.com/office/drawing/2014/main" id="{96BA0A39-36C4-F24F-92D9-82B0BBF86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0119" y="4994275"/>
                <a:ext cx="20638" cy="38100"/>
              </a:xfrm>
              <a:custGeom>
                <a:avLst/>
                <a:gdLst>
                  <a:gd name="T0" fmla="*/ 1 w 9"/>
                  <a:gd name="T1" fmla="*/ 2 h 16"/>
                  <a:gd name="T2" fmla="*/ 0 w 9"/>
                  <a:gd name="T3" fmla="*/ 16 h 16"/>
                  <a:gd name="T4" fmla="*/ 5 w 9"/>
                  <a:gd name="T5" fmla="*/ 13 h 16"/>
                  <a:gd name="T6" fmla="*/ 9 w 9"/>
                  <a:gd name="T7" fmla="*/ 12 h 16"/>
                  <a:gd name="T8" fmla="*/ 3 w 9"/>
                  <a:gd name="T9" fmla="*/ 0 h 16"/>
                  <a:gd name="T10" fmla="*/ 1 w 9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1" y="2"/>
                    </a:moveTo>
                    <a:cubicBezTo>
                      <a:pt x="0" y="5"/>
                      <a:pt x="0" y="10"/>
                      <a:pt x="0" y="16"/>
                    </a:cubicBezTo>
                    <a:cubicBezTo>
                      <a:pt x="1" y="15"/>
                      <a:pt x="3" y="14"/>
                      <a:pt x="5" y="13"/>
                    </a:cubicBezTo>
                    <a:cubicBezTo>
                      <a:pt x="6" y="13"/>
                      <a:pt x="8" y="12"/>
                      <a:pt x="9" y="12"/>
                    </a:cubicBezTo>
                    <a:cubicBezTo>
                      <a:pt x="7" y="4"/>
                      <a:pt x="5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4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6" name="Freeform 151">
                <a:extLst>
                  <a:ext uri="{FF2B5EF4-FFF2-40B4-BE49-F238E27FC236}">
                    <a16:creationId xmlns:a16="http://schemas.microsoft.com/office/drawing/2014/main" id="{212F1395-444F-BFD7-B15B-B003516EE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594" y="5318125"/>
                <a:ext cx="76200" cy="66675"/>
              </a:xfrm>
              <a:custGeom>
                <a:avLst/>
                <a:gdLst>
                  <a:gd name="T0" fmla="*/ 40 w 48"/>
                  <a:gd name="T1" fmla="*/ 0 h 42"/>
                  <a:gd name="T2" fmla="*/ 28 w 48"/>
                  <a:gd name="T3" fmla="*/ 3 h 42"/>
                  <a:gd name="T4" fmla="*/ 11 w 48"/>
                  <a:gd name="T5" fmla="*/ 9 h 42"/>
                  <a:gd name="T6" fmla="*/ 0 w 48"/>
                  <a:gd name="T7" fmla="*/ 27 h 42"/>
                  <a:gd name="T8" fmla="*/ 25 w 48"/>
                  <a:gd name="T9" fmla="*/ 42 h 42"/>
                  <a:gd name="T10" fmla="*/ 43 w 48"/>
                  <a:gd name="T11" fmla="*/ 36 h 42"/>
                  <a:gd name="T12" fmla="*/ 48 w 48"/>
                  <a:gd name="T13" fmla="*/ 12 h 42"/>
                  <a:gd name="T14" fmla="*/ 40 w 48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2">
                    <a:moveTo>
                      <a:pt x="40" y="0"/>
                    </a:moveTo>
                    <a:lnTo>
                      <a:pt x="28" y="3"/>
                    </a:lnTo>
                    <a:lnTo>
                      <a:pt x="11" y="9"/>
                    </a:lnTo>
                    <a:lnTo>
                      <a:pt x="0" y="27"/>
                    </a:lnTo>
                    <a:lnTo>
                      <a:pt x="25" y="42"/>
                    </a:lnTo>
                    <a:lnTo>
                      <a:pt x="43" y="36"/>
                    </a:lnTo>
                    <a:lnTo>
                      <a:pt x="48" y="1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7" name="Oval 152">
                <a:extLst>
                  <a:ext uri="{FF2B5EF4-FFF2-40B4-BE49-F238E27FC236}">
                    <a16:creationId xmlns:a16="http://schemas.microsoft.com/office/drawing/2014/main" id="{04B179BB-9AAF-A962-69B6-76B84E0BD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706" y="5486400"/>
                <a:ext cx="133350" cy="128588"/>
              </a:xfrm>
              <a:prstGeom prst="ellipse">
                <a:avLst/>
              </a:pr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8" name="Freeform 153">
                <a:extLst>
                  <a:ext uri="{FF2B5EF4-FFF2-40B4-BE49-F238E27FC236}">
                    <a16:creationId xmlns:a16="http://schemas.microsoft.com/office/drawing/2014/main" id="{3CFB23FF-392A-B41E-2571-31D4E126D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6569" y="5240337"/>
                <a:ext cx="668338" cy="465138"/>
              </a:xfrm>
              <a:custGeom>
                <a:avLst/>
                <a:gdLst>
                  <a:gd name="T0" fmla="*/ 76 w 277"/>
                  <a:gd name="T1" fmla="*/ 20 h 193"/>
                  <a:gd name="T2" fmla="*/ 164 w 277"/>
                  <a:gd name="T3" fmla="*/ 121 h 193"/>
                  <a:gd name="T4" fmla="*/ 219 w 277"/>
                  <a:gd name="T5" fmla="*/ 125 h 193"/>
                  <a:gd name="T6" fmla="*/ 256 w 277"/>
                  <a:gd name="T7" fmla="*/ 162 h 193"/>
                  <a:gd name="T8" fmla="*/ 136 w 277"/>
                  <a:gd name="T9" fmla="*/ 159 h 193"/>
                  <a:gd name="T10" fmla="*/ 24 w 277"/>
                  <a:gd name="T11" fmla="*/ 69 h 193"/>
                  <a:gd name="T12" fmla="*/ 76 w 277"/>
                  <a:gd name="T13" fmla="*/ 2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193">
                    <a:moveTo>
                      <a:pt x="76" y="20"/>
                    </a:moveTo>
                    <a:cubicBezTo>
                      <a:pt x="77" y="20"/>
                      <a:pt x="117" y="93"/>
                      <a:pt x="164" y="121"/>
                    </a:cubicBezTo>
                    <a:cubicBezTo>
                      <a:pt x="207" y="146"/>
                      <a:pt x="213" y="128"/>
                      <a:pt x="219" y="125"/>
                    </a:cubicBezTo>
                    <a:cubicBezTo>
                      <a:pt x="244" y="112"/>
                      <a:pt x="277" y="145"/>
                      <a:pt x="256" y="162"/>
                    </a:cubicBezTo>
                    <a:cubicBezTo>
                      <a:pt x="256" y="162"/>
                      <a:pt x="195" y="193"/>
                      <a:pt x="136" y="159"/>
                    </a:cubicBezTo>
                    <a:cubicBezTo>
                      <a:pt x="83" y="128"/>
                      <a:pt x="24" y="69"/>
                      <a:pt x="24" y="69"/>
                    </a:cubicBezTo>
                    <a:cubicBezTo>
                      <a:pt x="0" y="43"/>
                      <a:pt x="55" y="0"/>
                      <a:pt x="76" y="2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9" name="Freeform 154">
                <a:extLst>
                  <a:ext uri="{FF2B5EF4-FFF2-40B4-BE49-F238E27FC236}">
                    <a16:creationId xmlns:a16="http://schemas.microsoft.com/office/drawing/2014/main" id="{4BB261F8-048A-5288-AF2D-1BA071DC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719" y="4776787"/>
                <a:ext cx="844550" cy="450850"/>
              </a:xfrm>
              <a:custGeom>
                <a:avLst/>
                <a:gdLst>
                  <a:gd name="T0" fmla="*/ 268 w 350"/>
                  <a:gd name="T1" fmla="*/ 4 h 187"/>
                  <a:gd name="T2" fmla="*/ 171 w 350"/>
                  <a:gd name="T3" fmla="*/ 125 h 187"/>
                  <a:gd name="T4" fmla="*/ 38 w 350"/>
                  <a:gd name="T5" fmla="*/ 64 h 187"/>
                  <a:gd name="T6" fmla="*/ 0 w 350"/>
                  <a:gd name="T7" fmla="*/ 110 h 187"/>
                  <a:gd name="T8" fmla="*/ 11 w 350"/>
                  <a:gd name="T9" fmla="*/ 123 h 187"/>
                  <a:gd name="T10" fmla="*/ 182 w 350"/>
                  <a:gd name="T11" fmla="*/ 182 h 187"/>
                  <a:gd name="T12" fmla="*/ 312 w 350"/>
                  <a:gd name="T13" fmla="*/ 56 h 187"/>
                  <a:gd name="T14" fmla="*/ 268 w 350"/>
                  <a:gd name="T15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187">
                    <a:moveTo>
                      <a:pt x="268" y="4"/>
                    </a:moveTo>
                    <a:cubicBezTo>
                      <a:pt x="267" y="4"/>
                      <a:pt x="234" y="130"/>
                      <a:pt x="171" y="125"/>
                    </a:cubicBezTo>
                    <a:cubicBezTo>
                      <a:pt x="114" y="121"/>
                      <a:pt x="38" y="64"/>
                      <a:pt x="38" y="6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9"/>
                      <a:pt x="3" y="119"/>
                      <a:pt x="11" y="123"/>
                    </a:cubicBezTo>
                    <a:cubicBezTo>
                      <a:pt x="34" y="136"/>
                      <a:pt x="115" y="177"/>
                      <a:pt x="182" y="182"/>
                    </a:cubicBezTo>
                    <a:cubicBezTo>
                      <a:pt x="253" y="187"/>
                      <a:pt x="311" y="56"/>
                      <a:pt x="312" y="56"/>
                    </a:cubicBezTo>
                    <a:cubicBezTo>
                      <a:pt x="350" y="48"/>
                      <a:pt x="300" y="0"/>
                      <a:pt x="268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Freeform 155">
                <a:extLst>
                  <a:ext uri="{FF2B5EF4-FFF2-40B4-BE49-F238E27FC236}">
                    <a16:creationId xmlns:a16="http://schemas.microsoft.com/office/drawing/2014/main" id="{77F0401A-5030-AA33-8179-5A7872345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5294" y="4738687"/>
                <a:ext cx="323850" cy="927100"/>
              </a:xfrm>
              <a:custGeom>
                <a:avLst/>
                <a:gdLst>
                  <a:gd name="T0" fmla="*/ 113 w 134"/>
                  <a:gd name="T1" fmla="*/ 354 h 384"/>
                  <a:gd name="T2" fmla="*/ 27 w 134"/>
                  <a:gd name="T3" fmla="*/ 374 h 384"/>
                  <a:gd name="T4" fmla="*/ 28 w 134"/>
                  <a:gd name="T5" fmla="*/ 180 h 384"/>
                  <a:gd name="T6" fmla="*/ 54 w 134"/>
                  <a:gd name="T7" fmla="*/ 11 h 384"/>
                  <a:gd name="T8" fmla="*/ 113 w 134"/>
                  <a:gd name="T9" fmla="*/ 0 h 384"/>
                  <a:gd name="T10" fmla="*/ 113 w 134"/>
                  <a:gd name="T11" fmla="*/ 35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384">
                    <a:moveTo>
                      <a:pt x="113" y="354"/>
                    </a:moveTo>
                    <a:cubicBezTo>
                      <a:pt x="113" y="354"/>
                      <a:pt x="54" y="384"/>
                      <a:pt x="27" y="374"/>
                    </a:cubicBezTo>
                    <a:cubicBezTo>
                      <a:pt x="0" y="364"/>
                      <a:pt x="30" y="210"/>
                      <a:pt x="28" y="180"/>
                    </a:cubicBezTo>
                    <a:cubicBezTo>
                      <a:pt x="25" y="146"/>
                      <a:pt x="24" y="31"/>
                      <a:pt x="54" y="11"/>
                    </a:cubicBezTo>
                    <a:cubicBezTo>
                      <a:pt x="68" y="2"/>
                      <a:pt x="113" y="0"/>
                      <a:pt x="113" y="0"/>
                    </a:cubicBezTo>
                    <a:cubicBezTo>
                      <a:pt x="134" y="125"/>
                      <a:pt x="91" y="249"/>
                      <a:pt x="113" y="35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1" name="Freeform 156">
                <a:extLst>
                  <a:ext uri="{FF2B5EF4-FFF2-40B4-BE49-F238E27FC236}">
                    <a16:creationId xmlns:a16="http://schemas.microsoft.com/office/drawing/2014/main" id="{FCFDCF16-0FDD-2050-73B6-833514113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869" y="5483225"/>
                <a:ext cx="485775" cy="1268413"/>
              </a:xfrm>
              <a:custGeom>
                <a:avLst/>
                <a:gdLst>
                  <a:gd name="T0" fmla="*/ 175 w 201"/>
                  <a:gd name="T1" fmla="*/ 6 h 525"/>
                  <a:gd name="T2" fmla="*/ 183 w 201"/>
                  <a:gd name="T3" fmla="*/ 85 h 525"/>
                  <a:gd name="T4" fmla="*/ 201 w 201"/>
                  <a:gd name="T5" fmla="*/ 515 h 525"/>
                  <a:gd name="T6" fmla="*/ 117 w 201"/>
                  <a:gd name="T7" fmla="*/ 509 h 525"/>
                  <a:gd name="T8" fmla="*/ 98 w 201"/>
                  <a:gd name="T9" fmla="*/ 129 h 525"/>
                  <a:gd name="T10" fmla="*/ 106 w 201"/>
                  <a:gd name="T11" fmla="*/ 509 h 525"/>
                  <a:gd name="T12" fmla="*/ 26 w 201"/>
                  <a:gd name="T13" fmla="*/ 506 h 525"/>
                  <a:gd name="T14" fmla="*/ 17 w 201"/>
                  <a:gd name="T15" fmla="*/ 12 h 525"/>
                  <a:gd name="T16" fmla="*/ 175 w 201"/>
                  <a:gd name="T17" fmla="*/ 6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525">
                    <a:moveTo>
                      <a:pt x="175" y="6"/>
                    </a:moveTo>
                    <a:cubicBezTo>
                      <a:pt x="183" y="26"/>
                      <a:pt x="193" y="63"/>
                      <a:pt x="183" y="85"/>
                    </a:cubicBezTo>
                    <a:cubicBezTo>
                      <a:pt x="167" y="121"/>
                      <a:pt x="194" y="487"/>
                      <a:pt x="201" y="515"/>
                    </a:cubicBezTo>
                    <a:cubicBezTo>
                      <a:pt x="180" y="515"/>
                      <a:pt x="143" y="508"/>
                      <a:pt x="117" y="509"/>
                    </a:cubicBezTo>
                    <a:cubicBezTo>
                      <a:pt x="128" y="443"/>
                      <a:pt x="114" y="133"/>
                      <a:pt x="98" y="129"/>
                    </a:cubicBezTo>
                    <a:cubicBezTo>
                      <a:pt x="64" y="121"/>
                      <a:pt x="98" y="469"/>
                      <a:pt x="106" y="509"/>
                    </a:cubicBezTo>
                    <a:cubicBezTo>
                      <a:pt x="46" y="512"/>
                      <a:pt x="58" y="525"/>
                      <a:pt x="26" y="506"/>
                    </a:cubicBezTo>
                    <a:cubicBezTo>
                      <a:pt x="23" y="430"/>
                      <a:pt x="0" y="70"/>
                      <a:pt x="17" y="12"/>
                    </a:cubicBezTo>
                    <a:cubicBezTo>
                      <a:pt x="19" y="3"/>
                      <a:pt x="147" y="0"/>
                      <a:pt x="175" y="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2" name="Freeform 157">
                <a:extLst>
                  <a:ext uri="{FF2B5EF4-FFF2-40B4-BE49-F238E27FC236}">
                    <a16:creationId xmlns:a16="http://schemas.microsoft.com/office/drawing/2014/main" id="{28D92336-A86A-F215-6C48-CA0D59D9A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6406" y="4722812"/>
                <a:ext cx="454025" cy="842963"/>
              </a:xfrm>
              <a:custGeom>
                <a:avLst/>
                <a:gdLst>
                  <a:gd name="T0" fmla="*/ 61 w 188"/>
                  <a:gd name="T1" fmla="*/ 22 h 349"/>
                  <a:gd name="T2" fmla="*/ 114 w 188"/>
                  <a:gd name="T3" fmla="*/ 7 h 349"/>
                  <a:gd name="T4" fmla="*/ 161 w 188"/>
                  <a:gd name="T5" fmla="*/ 19 h 349"/>
                  <a:gd name="T6" fmla="*/ 169 w 188"/>
                  <a:gd name="T7" fmla="*/ 229 h 349"/>
                  <a:gd name="T8" fmla="*/ 168 w 188"/>
                  <a:gd name="T9" fmla="*/ 331 h 349"/>
                  <a:gd name="T10" fmla="*/ 39 w 188"/>
                  <a:gd name="T11" fmla="*/ 337 h 349"/>
                  <a:gd name="T12" fmla="*/ 61 w 188"/>
                  <a:gd name="T13" fmla="*/ 2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349">
                    <a:moveTo>
                      <a:pt x="61" y="22"/>
                    </a:moveTo>
                    <a:cubicBezTo>
                      <a:pt x="64" y="19"/>
                      <a:pt x="83" y="0"/>
                      <a:pt x="114" y="7"/>
                    </a:cubicBezTo>
                    <a:cubicBezTo>
                      <a:pt x="145" y="13"/>
                      <a:pt x="152" y="10"/>
                      <a:pt x="161" y="19"/>
                    </a:cubicBezTo>
                    <a:cubicBezTo>
                      <a:pt x="170" y="28"/>
                      <a:pt x="188" y="161"/>
                      <a:pt x="169" y="229"/>
                    </a:cubicBezTo>
                    <a:cubicBezTo>
                      <a:pt x="149" y="298"/>
                      <a:pt x="180" y="320"/>
                      <a:pt x="168" y="331"/>
                    </a:cubicBezTo>
                    <a:cubicBezTo>
                      <a:pt x="157" y="342"/>
                      <a:pt x="69" y="349"/>
                      <a:pt x="39" y="337"/>
                    </a:cubicBezTo>
                    <a:cubicBezTo>
                      <a:pt x="0" y="320"/>
                      <a:pt x="64" y="29"/>
                      <a:pt x="6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3" name="Freeform 158">
                <a:extLst>
                  <a:ext uri="{FF2B5EF4-FFF2-40B4-BE49-F238E27FC236}">
                    <a16:creationId xmlns:a16="http://schemas.microsoft.com/office/drawing/2014/main" id="{DA371088-8B1E-36B1-7D1E-36A9368E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9756" y="4672012"/>
                <a:ext cx="171450" cy="160338"/>
              </a:xfrm>
              <a:custGeom>
                <a:avLst/>
                <a:gdLst>
                  <a:gd name="T0" fmla="*/ 64 w 71"/>
                  <a:gd name="T1" fmla="*/ 0 h 66"/>
                  <a:gd name="T2" fmla="*/ 69 w 71"/>
                  <a:gd name="T3" fmla="*/ 12 h 66"/>
                  <a:gd name="T4" fmla="*/ 0 w 71"/>
                  <a:gd name="T5" fmla="*/ 66 h 66"/>
                  <a:gd name="T6" fmla="*/ 10 w 71"/>
                  <a:gd name="T7" fmla="*/ 39 h 66"/>
                  <a:gd name="T8" fmla="*/ 64 w 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6">
                    <a:moveTo>
                      <a:pt x="64" y="0"/>
                    </a:moveTo>
                    <a:cubicBezTo>
                      <a:pt x="67" y="5"/>
                      <a:pt x="71" y="11"/>
                      <a:pt x="69" y="1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" y="39"/>
                      <a:pt x="10" y="39"/>
                      <a:pt x="10" y="39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4" name="Freeform 159">
                <a:extLst>
                  <a:ext uri="{FF2B5EF4-FFF2-40B4-BE49-F238E27FC236}">
                    <a16:creationId xmlns:a16="http://schemas.microsoft.com/office/drawing/2014/main" id="{049DCC69-F4ED-B0CB-CA31-C892F57F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7369" y="4768850"/>
                <a:ext cx="134938" cy="714375"/>
              </a:xfrm>
              <a:custGeom>
                <a:avLst/>
                <a:gdLst>
                  <a:gd name="T0" fmla="*/ 33 w 56"/>
                  <a:gd name="T1" fmla="*/ 23 h 296"/>
                  <a:gd name="T2" fmla="*/ 0 w 56"/>
                  <a:gd name="T3" fmla="*/ 248 h 296"/>
                  <a:gd name="T4" fmla="*/ 12 w 56"/>
                  <a:gd name="T5" fmla="*/ 296 h 296"/>
                  <a:gd name="T6" fmla="*/ 43 w 56"/>
                  <a:gd name="T7" fmla="*/ 261 h 296"/>
                  <a:gd name="T8" fmla="*/ 49 w 56"/>
                  <a:gd name="T9" fmla="*/ 30 h 296"/>
                  <a:gd name="T10" fmla="*/ 56 w 56"/>
                  <a:gd name="T11" fmla="*/ 16 h 296"/>
                  <a:gd name="T12" fmla="*/ 56 w 56"/>
                  <a:gd name="T13" fmla="*/ 1 h 296"/>
                  <a:gd name="T14" fmla="*/ 36 w 56"/>
                  <a:gd name="T15" fmla="*/ 0 h 296"/>
                  <a:gd name="T16" fmla="*/ 32 w 56"/>
                  <a:gd name="T17" fmla="*/ 13 h 296"/>
                  <a:gd name="T18" fmla="*/ 33 w 56"/>
                  <a:gd name="T19" fmla="*/ 2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296">
                    <a:moveTo>
                      <a:pt x="33" y="23"/>
                    </a:moveTo>
                    <a:cubicBezTo>
                      <a:pt x="28" y="93"/>
                      <a:pt x="10" y="178"/>
                      <a:pt x="0" y="248"/>
                    </a:cubicBezTo>
                    <a:cubicBezTo>
                      <a:pt x="5" y="272"/>
                      <a:pt x="12" y="296"/>
                      <a:pt x="12" y="296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2" y="27"/>
                      <a:pt x="56" y="17"/>
                      <a:pt x="56" y="16"/>
                    </a:cubicBezTo>
                    <a:cubicBezTo>
                      <a:pt x="56" y="15"/>
                      <a:pt x="56" y="1"/>
                      <a:pt x="5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3" y="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5" name="Freeform 160">
                <a:extLst>
                  <a:ext uri="{FF2B5EF4-FFF2-40B4-BE49-F238E27FC236}">
                    <a16:creationId xmlns:a16="http://schemas.microsoft.com/office/drawing/2014/main" id="{5A2C5A67-744D-5D29-C03B-683AB9D3C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7831" y="4214812"/>
                <a:ext cx="473075" cy="595313"/>
              </a:xfrm>
              <a:custGeom>
                <a:avLst/>
                <a:gdLst>
                  <a:gd name="T0" fmla="*/ 62 w 196"/>
                  <a:gd name="T1" fmla="*/ 8 h 247"/>
                  <a:gd name="T2" fmla="*/ 20 w 196"/>
                  <a:gd name="T3" fmla="*/ 111 h 247"/>
                  <a:gd name="T4" fmla="*/ 10 w 196"/>
                  <a:gd name="T5" fmla="*/ 157 h 247"/>
                  <a:gd name="T6" fmla="*/ 35 w 196"/>
                  <a:gd name="T7" fmla="*/ 166 h 247"/>
                  <a:gd name="T8" fmla="*/ 61 w 196"/>
                  <a:gd name="T9" fmla="*/ 213 h 247"/>
                  <a:gd name="T10" fmla="*/ 105 w 196"/>
                  <a:gd name="T11" fmla="*/ 213 h 247"/>
                  <a:gd name="T12" fmla="*/ 107 w 196"/>
                  <a:gd name="T13" fmla="*/ 247 h 247"/>
                  <a:gd name="T14" fmla="*/ 167 w 196"/>
                  <a:gd name="T15" fmla="*/ 222 h 247"/>
                  <a:gd name="T16" fmla="*/ 173 w 196"/>
                  <a:gd name="T17" fmla="*/ 72 h 247"/>
                  <a:gd name="T18" fmla="*/ 62 w 196"/>
                  <a:gd name="T19" fmla="*/ 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6" h="247">
                    <a:moveTo>
                      <a:pt x="62" y="8"/>
                    </a:moveTo>
                    <a:cubicBezTo>
                      <a:pt x="16" y="16"/>
                      <a:pt x="0" y="74"/>
                      <a:pt x="20" y="111"/>
                    </a:cubicBezTo>
                    <a:cubicBezTo>
                      <a:pt x="27" y="123"/>
                      <a:pt x="11" y="150"/>
                      <a:pt x="10" y="157"/>
                    </a:cubicBezTo>
                    <a:cubicBezTo>
                      <a:pt x="10" y="166"/>
                      <a:pt x="19" y="167"/>
                      <a:pt x="35" y="166"/>
                    </a:cubicBezTo>
                    <a:cubicBezTo>
                      <a:pt x="39" y="183"/>
                      <a:pt x="50" y="199"/>
                      <a:pt x="61" y="213"/>
                    </a:cubicBezTo>
                    <a:cubicBezTo>
                      <a:pt x="68" y="221"/>
                      <a:pt x="91" y="215"/>
                      <a:pt x="105" y="213"/>
                    </a:cubicBezTo>
                    <a:cubicBezTo>
                      <a:pt x="108" y="229"/>
                      <a:pt x="107" y="247"/>
                      <a:pt x="107" y="247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40" y="147"/>
                      <a:pt x="196" y="150"/>
                      <a:pt x="173" y="72"/>
                    </a:cubicBezTo>
                    <a:cubicBezTo>
                      <a:pt x="155" y="11"/>
                      <a:pt x="108" y="0"/>
                      <a:pt x="62" y="8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" name="Freeform 161">
                <a:extLst>
                  <a:ext uri="{FF2B5EF4-FFF2-40B4-BE49-F238E27FC236}">
                    <a16:creationId xmlns:a16="http://schemas.microsoft.com/office/drawing/2014/main" id="{20BE5810-2624-C936-3792-8A6BFEE5B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019" y="4133850"/>
                <a:ext cx="496888" cy="519113"/>
              </a:xfrm>
              <a:custGeom>
                <a:avLst/>
                <a:gdLst>
                  <a:gd name="T0" fmla="*/ 144 w 206"/>
                  <a:gd name="T1" fmla="*/ 112 h 215"/>
                  <a:gd name="T2" fmla="*/ 142 w 206"/>
                  <a:gd name="T3" fmla="*/ 132 h 215"/>
                  <a:gd name="T4" fmla="*/ 166 w 206"/>
                  <a:gd name="T5" fmla="*/ 175 h 215"/>
                  <a:gd name="T6" fmla="*/ 164 w 206"/>
                  <a:gd name="T7" fmla="*/ 188 h 215"/>
                  <a:gd name="T8" fmla="*/ 162 w 206"/>
                  <a:gd name="T9" fmla="*/ 199 h 215"/>
                  <a:gd name="T10" fmla="*/ 170 w 206"/>
                  <a:gd name="T11" fmla="*/ 191 h 215"/>
                  <a:gd name="T12" fmla="*/ 168 w 206"/>
                  <a:gd name="T13" fmla="*/ 212 h 215"/>
                  <a:gd name="T14" fmla="*/ 175 w 206"/>
                  <a:gd name="T15" fmla="*/ 203 h 215"/>
                  <a:gd name="T16" fmla="*/ 179 w 206"/>
                  <a:gd name="T17" fmla="*/ 196 h 215"/>
                  <a:gd name="T18" fmla="*/ 177 w 206"/>
                  <a:gd name="T19" fmla="*/ 211 h 215"/>
                  <a:gd name="T20" fmla="*/ 178 w 206"/>
                  <a:gd name="T21" fmla="*/ 53 h 215"/>
                  <a:gd name="T22" fmla="*/ 1 w 206"/>
                  <a:gd name="T23" fmla="*/ 84 h 215"/>
                  <a:gd name="T24" fmla="*/ 13 w 206"/>
                  <a:gd name="T25" fmla="*/ 119 h 215"/>
                  <a:gd name="T26" fmla="*/ 15 w 206"/>
                  <a:gd name="T27" fmla="*/ 95 h 215"/>
                  <a:gd name="T28" fmla="*/ 47 w 206"/>
                  <a:gd name="T29" fmla="*/ 121 h 215"/>
                  <a:gd name="T30" fmla="*/ 31 w 206"/>
                  <a:gd name="T31" fmla="*/ 97 h 215"/>
                  <a:gd name="T32" fmla="*/ 82 w 206"/>
                  <a:gd name="T33" fmla="*/ 113 h 215"/>
                  <a:gd name="T34" fmla="*/ 67 w 206"/>
                  <a:gd name="T35" fmla="*/ 95 h 215"/>
                  <a:gd name="T36" fmla="*/ 112 w 206"/>
                  <a:gd name="T37" fmla="*/ 111 h 215"/>
                  <a:gd name="T38" fmla="*/ 108 w 206"/>
                  <a:gd name="T39" fmla="*/ 90 h 215"/>
                  <a:gd name="T40" fmla="*/ 127 w 206"/>
                  <a:gd name="T41" fmla="*/ 117 h 215"/>
                  <a:gd name="T42" fmla="*/ 125 w 206"/>
                  <a:gd name="T43" fmla="*/ 155 h 215"/>
                  <a:gd name="T44" fmla="*/ 133 w 206"/>
                  <a:gd name="T45" fmla="*/ 182 h 215"/>
                  <a:gd name="T46" fmla="*/ 137 w 206"/>
                  <a:gd name="T47" fmla="*/ 164 h 215"/>
                  <a:gd name="T48" fmla="*/ 137 w 206"/>
                  <a:gd name="T49" fmla="*/ 132 h 215"/>
                  <a:gd name="T50" fmla="*/ 144 w 206"/>
                  <a:gd name="T51" fmla="*/ 1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6" h="215">
                    <a:moveTo>
                      <a:pt x="144" y="112"/>
                    </a:moveTo>
                    <a:cubicBezTo>
                      <a:pt x="147" y="123"/>
                      <a:pt x="142" y="132"/>
                      <a:pt x="142" y="132"/>
                    </a:cubicBezTo>
                    <a:cubicBezTo>
                      <a:pt x="154" y="143"/>
                      <a:pt x="161" y="162"/>
                      <a:pt x="166" y="175"/>
                    </a:cubicBezTo>
                    <a:cubicBezTo>
                      <a:pt x="165" y="180"/>
                      <a:pt x="165" y="185"/>
                      <a:pt x="164" y="188"/>
                    </a:cubicBezTo>
                    <a:cubicBezTo>
                      <a:pt x="163" y="193"/>
                      <a:pt x="159" y="200"/>
                      <a:pt x="162" y="199"/>
                    </a:cubicBezTo>
                    <a:cubicBezTo>
                      <a:pt x="164" y="197"/>
                      <a:pt x="170" y="191"/>
                      <a:pt x="170" y="191"/>
                    </a:cubicBezTo>
                    <a:cubicBezTo>
                      <a:pt x="171" y="192"/>
                      <a:pt x="167" y="215"/>
                      <a:pt x="168" y="212"/>
                    </a:cubicBezTo>
                    <a:cubicBezTo>
                      <a:pt x="170" y="210"/>
                      <a:pt x="173" y="209"/>
                      <a:pt x="175" y="203"/>
                    </a:cubicBezTo>
                    <a:cubicBezTo>
                      <a:pt x="178" y="197"/>
                      <a:pt x="179" y="196"/>
                      <a:pt x="179" y="196"/>
                    </a:cubicBezTo>
                    <a:cubicBezTo>
                      <a:pt x="177" y="211"/>
                      <a:pt x="177" y="211"/>
                      <a:pt x="177" y="211"/>
                    </a:cubicBezTo>
                    <a:cubicBezTo>
                      <a:pt x="205" y="187"/>
                      <a:pt x="206" y="83"/>
                      <a:pt x="178" y="53"/>
                    </a:cubicBezTo>
                    <a:cubicBezTo>
                      <a:pt x="182" y="0"/>
                      <a:pt x="2" y="15"/>
                      <a:pt x="1" y="84"/>
                    </a:cubicBezTo>
                    <a:cubicBezTo>
                      <a:pt x="0" y="104"/>
                      <a:pt x="15" y="122"/>
                      <a:pt x="13" y="119"/>
                    </a:cubicBezTo>
                    <a:cubicBezTo>
                      <a:pt x="12" y="115"/>
                      <a:pt x="12" y="108"/>
                      <a:pt x="15" y="95"/>
                    </a:cubicBezTo>
                    <a:cubicBezTo>
                      <a:pt x="17" y="113"/>
                      <a:pt x="31" y="119"/>
                      <a:pt x="47" y="121"/>
                    </a:cubicBezTo>
                    <a:cubicBezTo>
                      <a:pt x="45" y="118"/>
                      <a:pt x="31" y="97"/>
                      <a:pt x="31" y="97"/>
                    </a:cubicBezTo>
                    <a:cubicBezTo>
                      <a:pt x="47" y="110"/>
                      <a:pt x="56" y="114"/>
                      <a:pt x="82" y="113"/>
                    </a:cubicBezTo>
                    <a:cubicBezTo>
                      <a:pt x="79" y="110"/>
                      <a:pt x="67" y="95"/>
                      <a:pt x="67" y="95"/>
                    </a:cubicBezTo>
                    <a:cubicBezTo>
                      <a:pt x="83" y="107"/>
                      <a:pt x="113" y="112"/>
                      <a:pt x="112" y="111"/>
                    </a:cubicBezTo>
                    <a:cubicBezTo>
                      <a:pt x="107" y="104"/>
                      <a:pt x="107" y="95"/>
                      <a:pt x="108" y="90"/>
                    </a:cubicBezTo>
                    <a:cubicBezTo>
                      <a:pt x="114" y="94"/>
                      <a:pt x="123" y="103"/>
                      <a:pt x="127" y="117"/>
                    </a:cubicBezTo>
                    <a:cubicBezTo>
                      <a:pt x="130" y="130"/>
                      <a:pt x="126" y="141"/>
                      <a:pt x="125" y="155"/>
                    </a:cubicBezTo>
                    <a:cubicBezTo>
                      <a:pt x="124" y="165"/>
                      <a:pt x="133" y="182"/>
                      <a:pt x="133" y="182"/>
                    </a:cubicBezTo>
                    <a:cubicBezTo>
                      <a:pt x="137" y="164"/>
                      <a:pt x="137" y="164"/>
                      <a:pt x="137" y="164"/>
                    </a:cubicBezTo>
                    <a:cubicBezTo>
                      <a:pt x="137" y="164"/>
                      <a:pt x="135" y="151"/>
                      <a:pt x="137" y="132"/>
                    </a:cubicBezTo>
                    <a:cubicBezTo>
                      <a:pt x="138" y="120"/>
                      <a:pt x="140" y="115"/>
                      <a:pt x="144" y="1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Freeform 162">
                <a:extLst>
                  <a:ext uri="{FF2B5EF4-FFF2-40B4-BE49-F238E27FC236}">
                    <a16:creationId xmlns:a16="http://schemas.microsoft.com/office/drawing/2014/main" id="{ADCF34C2-12FD-F521-686C-1F641C9C5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106" y="4379912"/>
                <a:ext cx="131763" cy="155575"/>
              </a:xfrm>
              <a:custGeom>
                <a:avLst/>
                <a:gdLst>
                  <a:gd name="T0" fmla="*/ 32 w 55"/>
                  <a:gd name="T1" fmla="*/ 2 h 64"/>
                  <a:gd name="T2" fmla="*/ 3 w 55"/>
                  <a:gd name="T3" fmla="*/ 28 h 64"/>
                  <a:gd name="T4" fmla="*/ 23 w 55"/>
                  <a:gd name="T5" fmla="*/ 62 h 64"/>
                  <a:gd name="T6" fmla="*/ 52 w 55"/>
                  <a:gd name="T7" fmla="*/ 36 h 64"/>
                  <a:gd name="T8" fmla="*/ 32 w 55"/>
                  <a:gd name="T9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32" y="2"/>
                    </a:moveTo>
                    <a:cubicBezTo>
                      <a:pt x="19" y="0"/>
                      <a:pt x="6" y="12"/>
                      <a:pt x="3" y="28"/>
                    </a:cubicBezTo>
                    <a:cubicBezTo>
                      <a:pt x="0" y="45"/>
                      <a:pt x="9" y="60"/>
                      <a:pt x="23" y="62"/>
                    </a:cubicBezTo>
                    <a:cubicBezTo>
                      <a:pt x="36" y="64"/>
                      <a:pt x="49" y="53"/>
                      <a:pt x="52" y="36"/>
                    </a:cubicBezTo>
                    <a:cubicBezTo>
                      <a:pt x="55" y="20"/>
                      <a:pt x="46" y="4"/>
                      <a:pt x="32" y="2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8" name="Freeform 163">
                <a:extLst>
                  <a:ext uri="{FF2B5EF4-FFF2-40B4-BE49-F238E27FC236}">
                    <a16:creationId xmlns:a16="http://schemas.microsoft.com/office/drawing/2014/main" id="{2A058112-60A9-8666-2C74-2FC820FB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6444" y="4386262"/>
                <a:ext cx="79375" cy="131763"/>
              </a:xfrm>
              <a:custGeom>
                <a:avLst/>
                <a:gdLst>
                  <a:gd name="T0" fmla="*/ 7 w 33"/>
                  <a:gd name="T1" fmla="*/ 9 h 55"/>
                  <a:gd name="T2" fmla="*/ 26 w 33"/>
                  <a:gd name="T3" fmla="*/ 38 h 55"/>
                  <a:gd name="T4" fmla="*/ 13 w 33"/>
                  <a:gd name="T5" fmla="*/ 53 h 55"/>
                  <a:gd name="T6" fmla="*/ 1 w 33"/>
                  <a:gd name="T7" fmla="*/ 48 h 55"/>
                  <a:gd name="T8" fmla="*/ 7 w 33"/>
                  <a:gd name="T9" fmla="*/ 35 h 55"/>
                  <a:gd name="T10" fmla="*/ 4 w 33"/>
                  <a:gd name="T11" fmla="*/ 25 h 55"/>
                  <a:gd name="T12" fmla="*/ 2 w 33"/>
                  <a:gd name="T13" fmla="*/ 16 h 55"/>
                  <a:gd name="T14" fmla="*/ 7 w 33"/>
                  <a:gd name="T15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5">
                    <a:moveTo>
                      <a:pt x="7" y="9"/>
                    </a:moveTo>
                    <a:cubicBezTo>
                      <a:pt x="22" y="0"/>
                      <a:pt x="33" y="21"/>
                      <a:pt x="26" y="38"/>
                    </a:cubicBezTo>
                    <a:cubicBezTo>
                      <a:pt x="23" y="45"/>
                      <a:pt x="17" y="52"/>
                      <a:pt x="13" y="53"/>
                    </a:cubicBezTo>
                    <a:cubicBezTo>
                      <a:pt x="8" y="55"/>
                      <a:pt x="2" y="54"/>
                      <a:pt x="1" y="48"/>
                    </a:cubicBezTo>
                    <a:cubicBezTo>
                      <a:pt x="0" y="42"/>
                      <a:pt x="6" y="41"/>
                      <a:pt x="7" y="35"/>
                    </a:cubicBezTo>
                    <a:cubicBezTo>
                      <a:pt x="9" y="30"/>
                      <a:pt x="8" y="28"/>
                      <a:pt x="4" y="25"/>
                    </a:cubicBezTo>
                    <a:cubicBezTo>
                      <a:pt x="0" y="22"/>
                      <a:pt x="0" y="21"/>
                      <a:pt x="2" y="16"/>
                    </a:cubicBezTo>
                    <a:cubicBezTo>
                      <a:pt x="3" y="11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F8A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9" name="Freeform 164">
                <a:extLst>
                  <a:ext uri="{FF2B5EF4-FFF2-40B4-BE49-F238E27FC236}">
                    <a16:creationId xmlns:a16="http://schemas.microsoft.com/office/drawing/2014/main" id="{B742B472-4355-AACC-8B53-C436C09F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069" y="4708525"/>
                <a:ext cx="325438" cy="963613"/>
              </a:xfrm>
              <a:custGeom>
                <a:avLst/>
                <a:gdLst>
                  <a:gd name="T0" fmla="*/ 135 w 135"/>
                  <a:gd name="T1" fmla="*/ 371 h 399"/>
                  <a:gd name="T2" fmla="*/ 31 w 135"/>
                  <a:gd name="T3" fmla="*/ 389 h 399"/>
                  <a:gd name="T4" fmla="*/ 3 w 135"/>
                  <a:gd name="T5" fmla="*/ 191 h 399"/>
                  <a:gd name="T6" fmla="*/ 18 w 135"/>
                  <a:gd name="T7" fmla="*/ 17 h 399"/>
                  <a:gd name="T8" fmla="*/ 82 w 135"/>
                  <a:gd name="T9" fmla="*/ 0 h 399"/>
                  <a:gd name="T10" fmla="*/ 109 w 135"/>
                  <a:gd name="T11" fmla="*/ 206 h 399"/>
                  <a:gd name="T12" fmla="*/ 135 w 135"/>
                  <a:gd name="T13" fmla="*/ 37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99">
                    <a:moveTo>
                      <a:pt x="135" y="371"/>
                    </a:moveTo>
                    <a:cubicBezTo>
                      <a:pt x="135" y="371"/>
                      <a:pt x="58" y="399"/>
                      <a:pt x="31" y="389"/>
                    </a:cubicBezTo>
                    <a:cubicBezTo>
                      <a:pt x="5" y="379"/>
                      <a:pt x="5" y="222"/>
                      <a:pt x="3" y="191"/>
                    </a:cubicBezTo>
                    <a:cubicBezTo>
                      <a:pt x="0" y="158"/>
                      <a:pt x="2" y="20"/>
                      <a:pt x="18" y="17"/>
                    </a:cubicBezTo>
                    <a:cubicBezTo>
                      <a:pt x="32" y="15"/>
                      <a:pt x="82" y="0"/>
                      <a:pt x="82" y="0"/>
                    </a:cubicBezTo>
                    <a:cubicBezTo>
                      <a:pt x="115" y="10"/>
                      <a:pt x="103" y="106"/>
                      <a:pt x="109" y="206"/>
                    </a:cubicBezTo>
                    <a:cubicBezTo>
                      <a:pt x="113" y="267"/>
                      <a:pt x="126" y="331"/>
                      <a:pt x="135" y="37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0" name="Freeform 165">
                <a:extLst>
                  <a:ext uri="{FF2B5EF4-FFF2-40B4-BE49-F238E27FC236}">
                    <a16:creationId xmlns:a16="http://schemas.microsoft.com/office/drawing/2014/main" id="{4BAFE044-2562-4E52-D952-22A44C8B7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6581" y="4702175"/>
                <a:ext cx="565150" cy="695325"/>
              </a:xfrm>
              <a:custGeom>
                <a:avLst/>
                <a:gdLst>
                  <a:gd name="T0" fmla="*/ 89 w 234"/>
                  <a:gd name="T1" fmla="*/ 41 h 288"/>
                  <a:gd name="T2" fmla="*/ 151 w 234"/>
                  <a:gd name="T3" fmla="*/ 204 h 288"/>
                  <a:gd name="T4" fmla="*/ 13 w 234"/>
                  <a:gd name="T5" fmla="*/ 231 h 288"/>
                  <a:gd name="T6" fmla="*/ 27 w 234"/>
                  <a:gd name="T7" fmla="*/ 284 h 288"/>
                  <a:gd name="T8" fmla="*/ 202 w 234"/>
                  <a:gd name="T9" fmla="*/ 248 h 288"/>
                  <a:gd name="T10" fmla="*/ 157 w 234"/>
                  <a:gd name="T11" fmla="*/ 38 h 288"/>
                  <a:gd name="T12" fmla="*/ 89 w 234"/>
                  <a:gd name="T13" fmla="*/ 4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88">
                    <a:moveTo>
                      <a:pt x="89" y="41"/>
                    </a:moveTo>
                    <a:cubicBezTo>
                      <a:pt x="89" y="41"/>
                      <a:pt x="148" y="144"/>
                      <a:pt x="151" y="204"/>
                    </a:cubicBezTo>
                    <a:cubicBezTo>
                      <a:pt x="109" y="229"/>
                      <a:pt x="13" y="231"/>
                      <a:pt x="13" y="231"/>
                    </a:cubicBezTo>
                    <a:cubicBezTo>
                      <a:pt x="12" y="244"/>
                      <a:pt x="0" y="288"/>
                      <a:pt x="27" y="284"/>
                    </a:cubicBezTo>
                    <a:cubicBezTo>
                      <a:pt x="79" y="275"/>
                      <a:pt x="163" y="278"/>
                      <a:pt x="202" y="248"/>
                    </a:cubicBezTo>
                    <a:cubicBezTo>
                      <a:pt x="234" y="223"/>
                      <a:pt x="171" y="75"/>
                      <a:pt x="157" y="38"/>
                    </a:cubicBezTo>
                    <a:cubicBezTo>
                      <a:pt x="149" y="0"/>
                      <a:pt x="85" y="9"/>
                      <a:pt x="8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1" name="Freeform 166">
                <a:extLst>
                  <a:ext uri="{FF2B5EF4-FFF2-40B4-BE49-F238E27FC236}">
                    <a16:creationId xmlns:a16="http://schemas.microsoft.com/office/drawing/2014/main" id="{D4D1CD52-AA8A-E155-AF3E-41F9BCAD7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9606" y="4662487"/>
                <a:ext cx="198438" cy="180975"/>
              </a:xfrm>
              <a:custGeom>
                <a:avLst/>
                <a:gdLst>
                  <a:gd name="T0" fmla="*/ 71 w 82"/>
                  <a:gd name="T1" fmla="*/ 0 h 75"/>
                  <a:gd name="T2" fmla="*/ 82 w 82"/>
                  <a:gd name="T3" fmla="*/ 21 h 75"/>
                  <a:gd name="T4" fmla="*/ 18 w 82"/>
                  <a:gd name="T5" fmla="*/ 75 h 75"/>
                  <a:gd name="T6" fmla="*/ 0 w 82"/>
                  <a:gd name="T7" fmla="*/ 44 h 75"/>
                  <a:gd name="T8" fmla="*/ 71 w 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5">
                    <a:moveTo>
                      <a:pt x="71" y="0"/>
                    </a:moveTo>
                    <a:cubicBezTo>
                      <a:pt x="73" y="5"/>
                      <a:pt x="82" y="21"/>
                      <a:pt x="82" y="21"/>
                    </a:cubicBezTo>
                    <a:cubicBezTo>
                      <a:pt x="82" y="21"/>
                      <a:pt x="16" y="74"/>
                      <a:pt x="18" y="75"/>
                    </a:cubicBezTo>
                    <a:cubicBezTo>
                      <a:pt x="20" y="75"/>
                      <a:pt x="0" y="44"/>
                      <a:pt x="0" y="44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2" name="Freeform 167">
                <a:extLst>
                  <a:ext uri="{FF2B5EF4-FFF2-40B4-BE49-F238E27FC236}">
                    <a16:creationId xmlns:a16="http://schemas.microsoft.com/office/drawing/2014/main" id="{847351A1-B330-9A36-40EB-4A1B93D2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469" y="4833937"/>
                <a:ext cx="382588" cy="261938"/>
              </a:xfrm>
              <a:custGeom>
                <a:avLst/>
                <a:gdLst>
                  <a:gd name="T0" fmla="*/ 241 w 241"/>
                  <a:gd name="T1" fmla="*/ 165 h 165"/>
                  <a:gd name="T2" fmla="*/ 0 w 241"/>
                  <a:gd name="T3" fmla="*/ 0 h 165"/>
                  <a:gd name="T4" fmla="*/ 28 w 241"/>
                  <a:gd name="T5" fmla="*/ 136 h 165"/>
                  <a:gd name="T6" fmla="*/ 241 w 241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65">
                    <a:moveTo>
                      <a:pt x="241" y="165"/>
                    </a:moveTo>
                    <a:lnTo>
                      <a:pt x="0" y="0"/>
                    </a:lnTo>
                    <a:lnTo>
                      <a:pt x="28" y="136"/>
                    </a:lnTo>
                    <a:lnTo>
                      <a:pt x="241" y="165"/>
                    </a:lnTo>
                    <a:close/>
                  </a:path>
                </a:pathLst>
              </a:custGeom>
              <a:solidFill>
                <a:srgbClr val="5D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3" name="Freeform 168">
                <a:extLst>
                  <a:ext uri="{FF2B5EF4-FFF2-40B4-BE49-F238E27FC236}">
                    <a16:creationId xmlns:a16="http://schemas.microsoft.com/office/drawing/2014/main" id="{06EC78BA-F2D1-BA49-925E-461454811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7156" y="4879975"/>
                <a:ext cx="309563" cy="411163"/>
              </a:xfrm>
              <a:custGeom>
                <a:avLst/>
                <a:gdLst>
                  <a:gd name="T0" fmla="*/ 15 w 128"/>
                  <a:gd name="T1" fmla="*/ 72 h 170"/>
                  <a:gd name="T2" fmla="*/ 0 w 128"/>
                  <a:gd name="T3" fmla="*/ 0 h 170"/>
                  <a:gd name="T4" fmla="*/ 108 w 128"/>
                  <a:gd name="T5" fmla="*/ 85 h 170"/>
                  <a:gd name="T6" fmla="*/ 128 w 128"/>
                  <a:gd name="T7" fmla="*/ 170 h 170"/>
                  <a:gd name="T8" fmla="*/ 15 w 128"/>
                  <a:gd name="T9" fmla="*/ 7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0">
                    <a:moveTo>
                      <a:pt x="15" y="7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90" y="134"/>
                      <a:pt x="57" y="105"/>
                      <a:pt x="15" y="7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Freeform 169">
                <a:extLst>
                  <a:ext uri="{FF2B5EF4-FFF2-40B4-BE49-F238E27FC236}">
                    <a16:creationId xmlns:a16="http://schemas.microsoft.com/office/drawing/2014/main" id="{185BAA73-7326-7AC5-52CE-5BE5D578C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1919" y="4921250"/>
                <a:ext cx="569913" cy="425450"/>
              </a:xfrm>
              <a:custGeom>
                <a:avLst/>
                <a:gdLst>
                  <a:gd name="T0" fmla="*/ 157 w 359"/>
                  <a:gd name="T1" fmla="*/ 0 h 268"/>
                  <a:gd name="T2" fmla="*/ 0 w 359"/>
                  <a:gd name="T3" fmla="*/ 81 h 268"/>
                  <a:gd name="T4" fmla="*/ 201 w 359"/>
                  <a:gd name="T5" fmla="*/ 268 h 268"/>
                  <a:gd name="T6" fmla="*/ 359 w 359"/>
                  <a:gd name="T7" fmla="*/ 187 h 268"/>
                  <a:gd name="T8" fmla="*/ 157 w 359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268">
                    <a:moveTo>
                      <a:pt x="157" y="0"/>
                    </a:moveTo>
                    <a:lnTo>
                      <a:pt x="0" y="81"/>
                    </a:lnTo>
                    <a:lnTo>
                      <a:pt x="201" y="268"/>
                    </a:lnTo>
                    <a:lnTo>
                      <a:pt x="359" y="18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63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5" name="Freeform 170">
                <a:extLst>
                  <a:ext uri="{FF2B5EF4-FFF2-40B4-BE49-F238E27FC236}">
                    <a16:creationId xmlns:a16="http://schemas.microsoft.com/office/drawing/2014/main" id="{5B231DA3-8409-15C6-45FA-75E16163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6744" y="5254625"/>
                <a:ext cx="42863" cy="133350"/>
              </a:xfrm>
              <a:custGeom>
                <a:avLst/>
                <a:gdLst>
                  <a:gd name="T0" fmla="*/ 0 w 18"/>
                  <a:gd name="T1" fmla="*/ 7 h 55"/>
                  <a:gd name="T2" fmla="*/ 10 w 18"/>
                  <a:gd name="T3" fmla="*/ 4 h 55"/>
                  <a:gd name="T4" fmla="*/ 8 w 18"/>
                  <a:gd name="T5" fmla="*/ 52 h 55"/>
                  <a:gd name="T6" fmla="*/ 0 w 18"/>
                  <a:gd name="T7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5">
                    <a:moveTo>
                      <a:pt x="0" y="7"/>
                    </a:moveTo>
                    <a:cubicBezTo>
                      <a:pt x="2" y="6"/>
                      <a:pt x="7" y="0"/>
                      <a:pt x="10" y="4"/>
                    </a:cubicBezTo>
                    <a:cubicBezTo>
                      <a:pt x="18" y="15"/>
                      <a:pt x="12" y="55"/>
                      <a:pt x="8" y="52"/>
                    </a:cubicBezTo>
                    <a:cubicBezTo>
                      <a:pt x="5" y="5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6" name="Freeform 171">
                <a:extLst>
                  <a:ext uri="{FF2B5EF4-FFF2-40B4-BE49-F238E27FC236}">
                    <a16:creationId xmlns:a16="http://schemas.microsoft.com/office/drawing/2014/main" id="{E942F443-D1AD-0A17-09E2-16ED4E150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719" y="5172075"/>
                <a:ext cx="233363" cy="176213"/>
              </a:xfrm>
              <a:custGeom>
                <a:avLst/>
                <a:gdLst>
                  <a:gd name="T0" fmla="*/ 89 w 97"/>
                  <a:gd name="T1" fmla="*/ 34 h 73"/>
                  <a:gd name="T2" fmla="*/ 60 w 97"/>
                  <a:gd name="T3" fmla="*/ 15 h 73"/>
                  <a:gd name="T4" fmla="*/ 18 w 97"/>
                  <a:gd name="T5" fmla="*/ 2 h 73"/>
                  <a:gd name="T6" fmla="*/ 16 w 97"/>
                  <a:gd name="T7" fmla="*/ 11 h 73"/>
                  <a:gd name="T8" fmla="*/ 45 w 97"/>
                  <a:gd name="T9" fmla="*/ 26 h 73"/>
                  <a:gd name="T10" fmla="*/ 12 w 97"/>
                  <a:gd name="T11" fmla="*/ 18 h 73"/>
                  <a:gd name="T12" fmla="*/ 6 w 97"/>
                  <a:gd name="T13" fmla="*/ 21 h 73"/>
                  <a:gd name="T14" fmla="*/ 11 w 97"/>
                  <a:gd name="T15" fmla="*/ 28 h 73"/>
                  <a:gd name="T16" fmla="*/ 40 w 97"/>
                  <a:gd name="T17" fmla="*/ 41 h 73"/>
                  <a:gd name="T18" fmla="*/ 6 w 97"/>
                  <a:gd name="T19" fmla="*/ 33 h 73"/>
                  <a:gd name="T20" fmla="*/ 4 w 97"/>
                  <a:gd name="T21" fmla="*/ 41 h 73"/>
                  <a:gd name="T22" fmla="*/ 34 w 97"/>
                  <a:gd name="T23" fmla="*/ 53 h 73"/>
                  <a:gd name="T24" fmla="*/ 11 w 97"/>
                  <a:gd name="T25" fmla="*/ 53 h 73"/>
                  <a:gd name="T26" fmla="*/ 39 w 97"/>
                  <a:gd name="T27" fmla="*/ 65 h 73"/>
                  <a:gd name="T28" fmla="*/ 67 w 97"/>
                  <a:gd name="T29" fmla="*/ 71 h 73"/>
                  <a:gd name="T30" fmla="*/ 84 w 97"/>
                  <a:gd name="T31" fmla="*/ 64 h 73"/>
                  <a:gd name="T32" fmla="*/ 84 w 97"/>
                  <a:gd name="T33" fmla="*/ 64 h 73"/>
                  <a:gd name="T34" fmla="*/ 92 w 97"/>
                  <a:gd name="T35" fmla="*/ 66 h 73"/>
                  <a:gd name="T36" fmla="*/ 96 w 97"/>
                  <a:gd name="T37" fmla="*/ 67 h 73"/>
                  <a:gd name="T38" fmla="*/ 95 w 97"/>
                  <a:gd name="T39" fmla="*/ 36 h 73"/>
                  <a:gd name="T40" fmla="*/ 92 w 97"/>
                  <a:gd name="T41" fmla="*/ 35 h 73"/>
                  <a:gd name="T42" fmla="*/ 89 w 97"/>
                  <a:gd name="T43" fmla="*/ 3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73">
                    <a:moveTo>
                      <a:pt x="89" y="34"/>
                    </a:moveTo>
                    <a:cubicBezTo>
                      <a:pt x="84" y="29"/>
                      <a:pt x="74" y="21"/>
                      <a:pt x="60" y="15"/>
                    </a:cubicBezTo>
                    <a:cubicBezTo>
                      <a:pt x="41" y="7"/>
                      <a:pt x="22" y="0"/>
                      <a:pt x="18" y="2"/>
                    </a:cubicBezTo>
                    <a:cubicBezTo>
                      <a:pt x="15" y="4"/>
                      <a:pt x="14" y="8"/>
                      <a:pt x="16" y="11"/>
                    </a:cubicBezTo>
                    <a:cubicBezTo>
                      <a:pt x="19" y="13"/>
                      <a:pt x="44" y="22"/>
                      <a:pt x="45" y="26"/>
                    </a:cubicBezTo>
                    <a:cubicBezTo>
                      <a:pt x="45" y="29"/>
                      <a:pt x="15" y="17"/>
                      <a:pt x="12" y="18"/>
                    </a:cubicBezTo>
                    <a:cubicBezTo>
                      <a:pt x="9" y="18"/>
                      <a:pt x="8" y="17"/>
                      <a:pt x="6" y="21"/>
                    </a:cubicBezTo>
                    <a:cubicBezTo>
                      <a:pt x="5" y="25"/>
                      <a:pt x="8" y="25"/>
                      <a:pt x="11" y="28"/>
                    </a:cubicBezTo>
                    <a:cubicBezTo>
                      <a:pt x="14" y="30"/>
                      <a:pt x="41" y="36"/>
                      <a:pt x="40" y="41"/>
                    </a:cubicBezTo>
                    <a:cubicBezTo>
                      <a:pt x="39" y="45"/>
                      <a:pt x="11" y="34"/>
                      <a:pt x="6" y="33"/>
                    </a:cubicBezTo>
                    <a:cubicBezTo>
                      <a:pt x="2" y="33"/>
                      <a:pt x="0" y="38"/>
                      <a:pt x="4" y="41"/>
                    </a:cubicBezTo>
                    <a:cubicBezTo>
                      <a:pt x="8" y="44"/>
                      <a:pt x="35" y="51"/>
                      <a:pt x="34" y="53"/>
                    </a:cubicBezTo>
                    <a:cubicBezTo>
                      <a:pt x="34" y="55"/>
                      <a:pt x="12" y="49"/>
                      <a:pt x="11" y="53"/>
                    </a:cubicBezTo>
                    <a:cubicBezTo>
                      <a:pt x="8" y="62"/>
                      <a:pt x="35" y="64"/>
                      <a:pt x="39" y="65"/>
                    </a:cubicBezTo>
                    <a:cubicBezTo>
                      <a:pt x="48" y="67"/>
                      <a:pt x="56" y="73"/>
                      <a:pt x="67" y="71"/>
                    </a:cubicBezTo>
                    <a:cubicBezTo>
                      <a:pt x="73" y="71"/>
                      <a:pt x="79" y="68"/>
                      <a:pt x="84" y="64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6" y="65"/>
                      <a:pt x="89" y="66"/>
                      <a:pt x="92" y="66"/>
                    </a:cubicBezTo>
                    <a:cubicBezTo>
                      <a:pt x="93" y="66"/>
                      <a:pt x="95" y="67"/>
                      <a:pt x="96" y="67"/>
                    </a:cubicBezTo>
                    <a:cubicBezTo>
                      <a:pt x="97" y="56"/>
                      <a:pt x="97" y="44"/>
                      <a:pt x="95" y="36"/>
                    </a:cubicBezTo>
                    <a:cubicBezTo>
                      <a:pt x="92" y="35"/>
                      <a:pt x="92" y="35"/>
                      <a:pt x="92" y="35"/>
                    </a:cubicBezTo>
                    <a:lnTo>
                      <a:pt x="89" y="34"/>
                    </a:ln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7" name="Freeform 172">
                <a:extLst>
                  <a:ext uri="{FF2B5EF4-FFF2-40B4-BE49-F238E27FC236}">
                    <a16:creationId xmlns:a16="http://schemas.microsoft.com/office/drawing/2014/main" id="{A9655BEB-0A66-D6B6-E06C-88C94258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481" y="4940300"/>
                <a:ext cx="101600" cy="130175"/>
              </a:xfrm>
              <a:custGeom>
                <a:avLst/>
                <a:gdLst>
                  <a:gd name="T0" fmla="*/ 30 w 42"/>
                  <a:gd name="T1" fmla="*/ 1 h 54"/>
                  <a:gd name="T2" fmla="*/ 42 w 42"/>
                  <a:gd name="T3" fmla="*/ 5 h 54"/>
                  <a:gd name="T4" fmla="*/ 1 w 42"/>
                  <a:gd name="T5" fmla="*/ 48 h 54"/>
                  <a:gd name="T6" fmla="*/ 30 w 42"/>
                  <a:gd name="T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4">
                    <a:moveTo>
                      <a:pt x="30" y="1"/>
                    </a:moveTo>
                    <a:cubicBezTo>
                      <a:pt x="33" y="1"/>
                      <a:pt x="42" y="0"/>
                      <a:pt x="42" y="5"/>
                    </a:cubicBezTo>
                    <a:cubicBezTo>
                      <a:pt x="40" y="22"/>
                      <a:pt x="3" y="54"/>
                      <a:pt x="1" y="48"/>
                    </a:cubicBezTo>
                    <a:cubicBezTo>
                      <a:pt x="0" y="45"/>
                      <a:pt x="30" y="1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8" name="Freeform 173">
                <a:extLst>
                  <a:ext uri="{FF2B5EF4-FFF2-40B4-BE49-F238E27FC236}">
                    <a16:creationId xmlns:a16="http://schemas.microsoft.com/office/drawing/2014/main" id="{BBDC0900-E529-E6DC-25CA-9F62ADA89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5206" y="4859337"/>
                <a:ext cx="261938" cy="158750"/>
              </a:xfrm>
              <a:custGeom>
                <a:avLst/>
                <a:gdLst>
                  <a:gd name="T0" fmla="*/ 109 w 109"/>
                  <a:gd name="T1" fmla="*/ 47 h 66"/>
                  <a:gd name="T2" fmla="*/ 92 w 109"/>
                  <a:gd name="T3" fmla="*/ 19 h 66"/>
                  <a:gd name="T4" fmla="*/ 62 w 109"/>
                  <a:gd name="T5" fmla="*/ 2 h 66"/>
                  <a:gd name="T6" fmla="*/ 63 w 109"/>
                  <a:gd name="T7" fmla="*/ 13 h 66"/>
                  <a:gd name="T8" fmla="*/ 70 w 109"/>
                  <a:gd name="T9" fmla="*/ 22 h 66"/>
                  <a:gd name="T10" fmla="*/ 46 w 109"/>
                  <a:gd name="T11" fmla="*/ 14 h 66"/>
                  <a:gd name="T12" fmla="*/ 22 w 109"/>
                  <a:gd name="T13" fmla="*/ 6 h 66"/>
                  <a:gd name="T14" fmla="*/ 13 w 109"/>
                  <a:gd name="T15" fmla="*/ 3 h 66"/>
                  <a:gd name="T16" fmla="*/ 9 w 109"/>
                  <a:gd name="T17" fmla="*/ 7 h 66"/>
                  <a:gd name="T18" fmla="*/ 10 w 109"/>
                  <a:gd name="T19" fmla="*/ 12 h 66"/>
                  <a:gd name="T20" fmla="*/ 3 w 109"/>
                  <a:gd name="T21" fmla="*/ 12 h 66"/>
                  <a:gd name="T22" fmla="*/ 0 w 109"/>
                  <a:gd name="T23" fmla="*/ 17 h 66"/>
                  <a:gd name="T24" fmla="*/ 8 w 109"/>
                  <a:gd name="T25" fmla="*/ 22 h 66"/>
                  <a:gd name="T26" fmla="*/ 2 w 109"/>
                  <a:gd name="T27" fmla="*/ 22 h 66"/>
                  <a:gd name="T28" fmla="*/ 2 w 109"/>
                  <a:gd name="T29" fmla="*/ 28 h 66"/>
                  <a:gd name="T30" fmla="*/ 12 w 109"/>
                  <a:gd name="T31" fmla="*/ 34 h 66"/>
                  <a:gd name="T32" fmla="*/ 7 w 109"/>
                  <a:gd name="T33" fmla="*/ 36 h 66"/>
                  <a:gd name="T34" fmla="*/ 8 w 109"/>
                  <a:gd name="T35" fmla="*/ 41 h 66"/>
                  <a:gd name="T36" fmla="*/ 30 w 109"/>
                  <a:gd name="T37" fmla="*/ 51 h 66"/>
                  <a:gd name="T38" fmla="*/ 53 w 109"/>
                  <a:gd name="T39" fmla="*/ 60 h 66"/>
                  <a:gd name="T40" fmla="*/ 94 w 109"/>
                  <a:gd name="T41" fmla="*/ 64 h 66"/>
                  <a:gd name="T42" fmla="*/ 109 w 109"/>
                  <a:gd name="T43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66">
                    <a:moveTo>
                      <a:pt x="109" y="47"/>
                    </a:moveTo>
                    <a:cubicBezTo>
                      <a:pt x="107" y="42"/>
                      <a:pt x="99" y="23"/>
                      <a:pt x="92" y="19"/>
                    </a:cubicBezTo>
                    <a:cubicBezTo>
                      <a:pt x="84" y="14"/>
                      <a:pt x="66" y="0"/>
                      <a:pt x="62" y="2"/>
                    </a:cubicBezTo>
                    <a:cubicBezTo>
                      <a:pt x="58" y="3"/>
                      <a:pt x="62" y="10"/>
                      <a:pt x="63" y="13"/>
                    </a:cubicBezTo>
                    <a:cubicBezTo>
                      <a:pt x="65" y="16"/>
                      <a:pt x="70" y="22"/>
                      <a:pt x="70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26" y="8"/>
                      <a:pt x="22" y="6"/>
                    </a:cubicBezTo>
                    <a:cubicBezTo>
                      <a:pt x="18" y="4"/>
                      <a:pt x="14" y="3"/>
                      <a:pt x="13" y="3"/>
                    </a:cubicBezTo>
                    <a:cubicBezTo>
                      <a:pt x="12" y="3"/>
                      <a:pt x="11" y="3"/>
                      <a:pt x="9" y="7"/>
                    </a:cubicBezTo>
                    <a:cubicBezTo>
                      <a:pt x="6" y="11"/>
                      <a:pt x="10" y="12"/>
                      <a:pt x="10" y="12"/>
                    </a:cubicBezTo>
                    <a:cubicBezTo>
                      <a:pt x="10" y="12"/>
                      <a:pt x="5" y="10"/>
                      <a:pt x="3" y="12"/>
                    </a:cubicBezTo>
                    <a:cubicBezTo>
                      <a:pt x="1" y="13"/>
                      <a:pt x="0" y="14"/>
                      <a:pt x="0" y="17"/>
                    </a:cubicBezTo>
                    <a:cubicBezTo>
                      <a:pt x="1" y="20"/>
                      <a:pt x="8" y="22"/>
                      <a:pt x="8" y="22"/>
                    </a:cubicBezTo>
                    <a:cubicBezTo>
                      <a:pt x="8" y="22"/>
                      <a:pt x="3" y="20"/>
                      <a:pt x="2" y="22"/>
                    </a:cubicBezTo>
                    <a:cubicBezTo>
                      <a:pt x="0" y="25"/>
                      <a:pt x="0" y="26"/>
                      <a:pt x="2" y="28"/>
                    </a:cubicBezTo>
                    <a:cubicBezTo>
                      <a:pt x="3" y="30"/>
                      <a:pt x="12" y="34"/>
                      <a:pt x="12" y="34"/>
                    </a:cubicBezTo>
                    <a:cubicBezTo>
                      <a:pt x="12" y="34"/>
                      <a:pt x="8" y="33"/>
                      <a:pt x="7" y="36"/>
                    </a:cubicBezTo>
                    <a:cubicBezTo>
                      <a:pt x="7" y="38"/>
                      <a:pt x="5" y="38"/>
                      <a:pt x="8" y="41"/>
                    </a:cubicBezTo>
                    <a:cubicBezTo>
                      <a:pt x="11" y="43"/>
                      <a:pt x="25" y="49"/>
                      <a:pt x="30" y="51"/>
                    </a:cubicBezTo>
                    <a:cubicBezTo>
                      <a:pt x="36" y="52"/>
                      <a:pt x="47" y="57"/>
                      <a:pt x="53" y="60"/>
                    </a:cubicBezTo>
                    <a:cubicBezTo>
                      <a:pt x="59" y="63"/>
                      <a:pt x="82" y="66"/>
                      <a:pt x="94" y="64"/>
                    </a:cubicBezTo>
                    <a:cubicBezTo>
                      <a:pt x="105" y="61"/>
                      <a:pt x="109" y="47"/>
                      <a:pt x="109" y="47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9" name="Freeform 174">
                <a:extLst>
                  <a:ext uri="{FF2B5EF4-FFF2-40B4-BE49-F238E27FC236}">
                    <a16:creationId xmlns:a16="http://schemas.microsoft.com/office/drawing/2014/main" id="{BF4C5085-F649-FA96-E277-507FAA326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0281" y="5184775"/>
                <a:ext cx="1003300" cy="1057275"/>
              </a:xfrm>
              <a:custGeom>
                <a:avLst/>
                <a:gdLst>
                  <a:gd name="T0" fmla="*/ 312 w 415"/>
                  <a:gd name="T1" fmla="*/ 404 h 438"/>
                  <a:gd name="T2" fmla="*/ 174 w 415"/>
                  <a:gd name="T3" fmla="*/ 376 h 438"/>
                  <a:gd name="T4" fmla="*/ 0 w 415"/>
                  <a:gd name="T5" fmla="*/ 421 h 438"/>
                  <a:gd name="T6" fmla="*/ 11 w 415"/>
                  <a:gd name="T7" fmla="*/ 437 h 438"/>
                  <a:gd name="T8" fmla="*/ 333 w 415"/>
                  <a:gd name="T9" fmla="*/ 437 h 438"/>
                  <a:gd name="T10" fmla="*/ 351 w 415"/>
                  <a:gd name="T11" fmla="*/ 424 h 438"/>
                  <a:gd name="T12" fmla="*/ 414 w 415"/>
                  <a:gd name="T13" fmla="*/ 18 h 438"/>
                  <a:gd name="T14" fmla="*/ 401 w 415"/>
                  <a:gd name="T15" fmla="*/ 0 h 438"/>
                  <a:gd name="T16" fmla="*/ 312 w 415"/>
                  <a:gd name="T17" fmla="*/ 40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5" h="438">
                    <a:moveTo>
                      <a:pt x="312" y="404"/>
                    </a:moveTo>
                    <a:cubicBezTo>
                      <a:pt x="266" y="382"/>
                      <a:pt x="233" y="376"/>
                      <a:pt x="174" y="376"/>
                    </a:cubicBezTo>
                    <a:cubicBezTo>
                      <a:pt x="114" y="376"/>
                      <a:pt x="52" y="392"/>
                      <a:pt x="0" y="421"/>
                    </a:cubicBezTo>
                    <a:cubicBezTo>
                      <a:pt x="0" y="430"/>
                      <a:pt x="5" y="437"/>
                      <a:pt x="11" y="437"/>
                    </a:cubicBezTo>
                    <a:cubicBezTo>
                      <a:pt x="333" y="437"/>
                      <a:pt x="333" y="437"/>
                      <a:pt x="333" y="437"/>
                    </a:cubicBezTo>
                    <a:cubicBezTo>
                      <a:pt x="342" y="438"/>
                      <a:pt x="350" y="432"/>
                      <a:pt x="351" y="424"/>
                    </a:cubicBezTo>
                    <a:cubicBezTo>
                      <a:pt x="414" y="18"/>
                      <a:pt x="414" y="18"/>
                      <a:pt x="414" y="18"/>
                    </a:cubicBezTo>
                    <a:cubicBezTo>
                      <a:pt x="415" y="10"/>
                      <a:pt x="409" y="0"/>
                      <a:pt x="401" y="0"/>
                    </a:cubicBezTo>
                    <a:cubicBezTo>
                      <a:pt x="326" y="0"/>
                      <a:pt x="303" y="342"/>
                      <a:pt x="312" y="40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0" name="Freeform 175">
                <a:extLst>
                  <a:ext uri="{FF2B5EF4-FFF2-40B4-BE49-F238E27FC236}">
                    <a16:creationId xmlns:a16="http://schemas.microsoft.com/office/drawing/2014/main" id="{36978C97-D32A-E77F-8630-A9E49A35A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4319" y="6270625"/>
                <a:ext cx="111125" cy="119063"/>
              </a:xfrm>
              <a:custGeom>
                <a:avLst/>
                <a:gdLst>
                  <a:gd name="T0" fmla="*/ 13 w 46"/>
                  <a:gd name="T1" fmla="*/ 24 h 49"/>
                  <a:gd name="T2" fmla="*/ 16 w 46"/>
                  <a:gd name="T3" fmla="*/ 35 h 49"/>
                  <a:gd name="T4" fmla="*/ 31 w 46"/>
                  <a:gd name="T5" fmla="*/ 46 h 49"/>
                  <a:gd name="T6" fmla="*/ 43 w 46"/>
                  <a:gd name="T7" fmla="*/ 44 h 49"/>
                  <a:gd name="T8" fmla="*/ 43 w 46"/>
                  <a:gd name="T9" fmla="*/ 44 h 49"/>
                  <a:gd name="T10" fmla="*/ 42 w 46"/>
                  <a:gd name="T11" fmla="*/ 32 h 49"/>
                  <a:gd name="T12" fmla="*/ 27 w 46"/>
                  <a:gd name="T13" fmla="*/ 20 h 49"/>
                  <a:gd name="T14" fmla="*/ 15 w 46"/>
                  <a:gd name="T15" fmla="*/ 21 h 49"/>
                  <a:gd name="T16" fmla="*/ 5 w 46"/>
                  <a:gd name="T17" fmla="*/ 14 h 49"/>
                  <a:gd name="T18" fmla="*/ 4 w 46"/>
                  <a:gd name="T19" fmla="*/ 0 h 49"/>
                  <a:gd name="T20" fmla="*/ 0 w 46"/>
                  <a:gd name="T21" fmla="*/ 0 h 49"/>
                  <a:gd name="T22" fmla="*/ 2 w 46"/>
                  <a:gd name="T23" fmla="*/ 15 h 49"/>
                  <a:gd name="T24" fmla="*/ 2 w 46"/>
                  <a:gd name="T25" fmla="*/ 15 h 49"/>
                  <a:gd name="T26" fmla="*/ 2 w 46"/>
                  <a:gd name="T27" fmla="*/ 16 h 49"/>
                  <a:gd name="T28" fmla="*/ 13 w 46"/>
                  <a:gd name="T2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13" y="24"/>
                    </a:moveTo>
                    <a:cubicBezTo>
                      <a:pt x="11" y="27"/>
                      <a:pt x="12" y="32"/>
                      <a:pt x="16" y="3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49"/>
                      <a:pt x="41" y="48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6" y="40"/>
                      <a:pt x="46" y="35"/>
                      <a:pt x="42" y="3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3" y="18"/>
                      <a:pt x="18" y="18"/>
                      <a:pt x="15" y="2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1" name="Rectangle 176">
                <a:extLst>
                  <a:ext uri="{FF2B5EF4-FFF2-40B4-BE49-F238E27FC236}">
                    <a16:creationId xmlns:a16="http://schemas.microsoft.com/office/drawing/2014/main" id="{FD58059D-9C87-070E-6C67-005A45D7E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2394" y="6254750"/>
                <a:ext cx="60325" cy="246063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2" name="Rectangle 177">
                <a:extLst>
                  <a:ext uri="{FF2B5EF4-FFF2-40B4-BE49-F238E27FC236}">
                    <a16:creationId xmlns:a16="http://schemas.microsoft.com/office/drawing/2014/main" id="{E8706CB3-F1ED-0A4A-8761-ACF9F422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2394" y="6254750"/>
                <a:ext cx="31750" cy="246063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3" name="Freeform 178">
                <a:extLst>
                  <a:ext uri="{FF2B5EF4-FFF2-40B4-BE49-F238E27FC236}">
                    <a16:creationId xmlns:a16="http://schemas.microsoft.com/office/drawing/2014/main" id="{21157C0E-8FB2-3BFE-1B9B-A72ACD0E5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744" y="6234112"/>
                <a:ext cx="809625" cy="71438"/>
              </a:xfrm>
              <a:custGeom>
                <a:avLst/>
                <a:gdLst>
                  <a:gd name="T0" fmla="*/ 0 w 335"/>
                  <a:gd name="T1" fmla="*/ 0 h 29"/>
                  <a:gd name="T2" fmla="*/ 0 w 335"/>
                  <a:gd name="T3" fmla="*/ 2 h 29"/>
                  <a:gd name="T4" fmla="*/ 17 w 335"/>
                  <a:gd name="T5" fmla="*/ 19 h 29"/>
                  <a:gd name="T6" fmla="*/ 81 w 335"/>
                  <a:gd name="T7" fmla="*/ 19 h 29"/>
                  <a:gd name="T8" fmla="*/ 168 w 335"/>
                  <a:gd name="T9" fmla="*/ 29 h 29"/>
                  <a:gd name="T10" fmla="*/ 254 w 335"/>
                  <a:gd name="T11" fmla="*/ 19 h 29"/>
                  <a:gd name="T12" fmla="*/ 318 w 335"/>
                  <a:gd name="T13" fmla="*/ 19 h 29"/>
                  <a:gd name="T14" fmla="*/ 335 w 335"/>
                  <a:gd name="T15" fmla="*/ 2 h 29"/>
                  <a:gd name="T16" fmla="*/ 335 w 335"/>
                  <a:gd name="T17" fmla="*/ 0 h 29"/>
                  <a:gd name="T18" fmla="*/ 0 w 335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5" h="29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1"/>
                      <a:pt x="8" y="19"/>
                      <a:pt x="17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9" y="25"/>
                      <a:pt x="125" y="29"/>
                      <a:pt x="168" y="29"/>
                    </a:cubicBezTo>
                    <a:cubicBezTo>
                      <a:pt x="211" y="29"/>
                      <a:pt x="247" y="25"/>
                      <a:pt x="254" y="19"/>
                    </a:cubicBezTo>
                    <a:cubicBezTo>
                      <a:pt x="318" y="19"/>
                      <a:pt x="318" y="19"/>
                      <a:pt x="318" y="19"/>
                    </a:cubicBezTo>
                    <a:cubicBezTo>
                      <a:pt x="327" y="19"/>
                      <a:pt x="335" y="11"/>
                      <a:pt x="335" y="2"/>
                    </a:cubicBezTo>
                    <a:cubicBezTo>
                      <a:pt x="335" y="1"/>
                      <a:pt x="335" y="0"/>
                      <a:pt x="3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4" name="Freeform 179">
                <a:extLst>
                  <a:ext uri="{FF2B5EF4-FFF2-40B4-BE49-F238E27FC236}">
                    <a16:creationId xmlns:a16="http://schemas.microsoft.com/office/drawing/2014/main" id="{342EEDD8-1D49-EA72-9996-3DEF90B3A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694" y="6454775"/>
                <a:ext cx="595313" cy="311150"/>
              </a:xfrm>
              <a:custGeom>
                <a:avLst/>
                <a:gdLst>
                  <a:gd name="T0" fmla="*/ 142 w 246"/>
                  <a:gd name="T1" fmla="*/ 0 h 129"/>
                  <a:gd name="T2" fmla="*/ 103 w 246"/>
                  <a:gd name="T3" fmla="*/ 0 h 129"/>
                  <a:gd name="T4" fmla="*/ 103 w 246"/>
                  <a:gd name="T5" fmla="*/ 90 h 129"/>
                  <a:gd name="T6" fmla="*/ 11 w 246"/>
                  <a:gd name="T7" fmla="*/ 105 h 129"/>
                  <a:gd name="T8" fmla="*/ 0 w 246"/>
                  <a:gd name="T9" fmla="*/ 117 h 129"/>
                  <a:gd name="T10" fmla="*/ 11 w 246"/>
                  <a:gd name="T11" fmla="*/ 128 h 129"/>
                  <a:gd name="T12" fmla="*/ 111 w 246"/>
                  <a:gd name="T13" fmla="*/ 111 h 129"/>
                  <a:gd name="T14" fmla="*/ 134 w 246"/>
                  <a:gd name="T15" fmla="*/ 111 h 129"/>
                  <a:gd name="T16" fmla="*/ 234 w 246"/>
                  <a:gd name="T17" fmla="*/ 128 h 129"/>
                  <a:gd name="T18" fmla="*/ 246 w 246"/>
                  <a:gd name="T19" fmla="*/ 117 h 129"/>
                  <a:gd name="T20" fmla="*/ 234 w 246"/>
                  <a:gd name="T21" fmla="*/ 105 h 129"/>
                  <a:gd name="T22" fmla="*/ 142 w 246"/>
                  <a:gd name="T23" fmla="*/ 90 h 129"/>
                  <a:gd name="T24" fmla="*/ 142 w 246"/>
                  <a:gd name="T2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129">
                    <a:moveTo>
                      <a:pt x="142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5" y="106"/>
                      <a:pt x="0" y="111"/>
                      <a:pt x="0" y="117"/>
                    </a:cubicBezTo>
                    <a:cubicBezTo>
                      <a:pt x="0" y="123"/>
                      <a:pt x="5" y="129"/>
                      <a:pt x="11" y="128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234" y="128"/>
                      <a:pt x="234" y="128"/>
                      <a:pt x="234" y="128"/>
                    </a:cubicBezTo>
                    <a:cubicBezTo>
                      <a:pt x="240" y="129"/>
                      <a:pt x="246" y="123"/>
                      <a:pt x="246" y="117"/>
                    </a:cubicBezTo>
                    <a:cubicBezTo>
                      <a:pt x="246" y="111"/>
                      <a:pt x="240" y="106"/>
                      <a:pt x="234" y="105"/>
                    </a:cubicBezTo>
                    <a:cubicBezTo>
                      <a:pt x="142" y="90"/>
                      <a:pt x="142" y="90"/>
                      <a:pt x="142" y="90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5" name="Oval 180">
                <a:extLst>
                  <a:ext uri="{FF2B5EF4-FFF2-40B4-BE49-F238E27FC236}">
                    <a16:creationId xmlns:a16="http://schemas.microsoft.com/office/drawing/2014/main" id="{B8EBF50D-E00A-60CD-AEFA-A34EE8A76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7506" y="6729412"/>
                <a:ext cx="74613" cy="7302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" name="Oval 181">
                <a:extLst>
                  <a:ext uri="{FF2B5EF4-FFF2-40B4-BE49-F238E27FC236}">
                    <a16:creationId xmlns:a16="http://schemas.microsoft.com/office/drawing/2014/main" id="{4F7AB47C-B03A-EEA8-9132-E7BA9CD23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6169" y="6729412"/>
                <a:ext cx="73025" cy="7302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7" name="Freeform 182">
                <a:extLst>
                  <a:ext uri="{FF2B5EF4-FFF2-40B4-BE49-F238E27FC236}">
                    <a16:creationId xmlns:a16="http://schemas.microsoft.com/office/drawing/2014/main" id="{EAEC06D3-8FF0-112C-047F-4AF934B97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9219" y="6672262"/>
                <a:ext cx="68263" cy="95250"/>
              </a:xfrm>
              <a:custGeom>
                <a:avLst/>
                <a:gdLst>
                  <a:gd name="T0" fmla="*/ 43 w 43"/>
                  <a:gd name="T1" fmla="*/ 0 h 60"/>
                  <a:gd name="T2" fmla="*/ 22 w 43"/>
                  <a:gd name="T3" fmla="*/ 0 h 60"/>
                  <a:gd name="T4" fmla="*/ 0 w 43"/>
                  <a:gd name="T5" fmla="*/ 0 h 60"/>
                  <a:gd name="T6" fmla="*/ 8 w 43"/>
                  <a:gd name="T7" fmla="*/ 60 h 60"/>
                  <a:gd name="T8" fmla="*/ 22 w 43"/>
                  <a:gd name="T9" fmla="*/ 60 h 60"/>
                  <a:gd name="T10" fmla="*/ 34 w 43"/>
                  <a:gd name="T11" fmla="*/ 60 h 60"/>
                  <a:gd name="T12" fmla="*/ 43 w 43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0">
                    <a:moveTo>
                      <a:pt x="43" y="0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8" y="60"/>
                    </a:lnTo>
                    <a:lnTo>
                      <a:pt x="22" y="60"/>
                    </a:lnTo>
                    <a:lnTo>
                      <a:pt x="34" y="6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8" name="Oval 183">
                <a:extLst>
                  <a:ext uri="{FF2B5EF4-FFF2-40B4-BE49-F238E27FC236}">
                    <a16:creationId xmlns:a16="http://schemas.microsoft.com/office/drawing/2014/main" id="{70E35A0E-0EBD-41C6-12A9-98A371600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7631" y="6729412"/>
                <a:ext cx="71438" cy="7302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9" name="Freeform 184">
                <a:extLst>
                  <a:ext uri="{FF2B5EF4-FFF2-40B4-BE49-F238E27FC236}">
                    <a16:creationId xmlns:a16="http://schemas.microsoft.com/office/drawing/2014/main" id="{C7659564-5409-C73A-9B3A-A30457D61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6731" y="4491037"/>
                <a:ext cx="39688" cy="41275"/>
              </a:xfrm>
              <a:custGeom>
                <a:avLst/>
                <a:gdLst>
                  <a:gd name="T0" fmla="*/ 6 w 16"/>
                  <a:gd name="T1" fmla="*/ 0 h 17"/>
                  <a:gd name="T2" fmla="*/ 15 w 16"/>
                  <a:gd name="T3" fmla="*/ 9 h 17"/>
                  <a:gd name="T4" fmla="*/ 11 w 16"/>
                  <a:gd name="T5" fmla="*/ 17 h 17"/>
                  <a:gd name="T6" fmla="*/ 2 w 16"/>
                  <a:gd name="T7" fmla="*/ 9 h 17"/>
                  <a:gd name="T8" fmla="*/ 6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6" y="0"/>
                    </a:moveTo>
                    <a:cubicBezTo>
                      <a:pt x="9" y="0"/>
                      <a:pt x="13" y="4"/>
                      <a:pt x="15" y="9"/>
                    </a:cubicBezTo>
                    <a:cubicBezTo>
                      <a:pt x="16" y="13"/>
                      <a:pt x="14" y="17"/>
                      <a:pt x="11" y="17"/>
                    </a:cubicBezTo>
                    <a:cubicBezTo>
                      <a:pt x="7" y="17"/>
                      <a:pt x="3" y="13"/>
                      <a:pt x="2" y="9"/>
                    </a:cubicBezTo>
                    <a:cubicBezTo>
                      <a:pt x="0" y="4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A15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0" name="Freeform 185">
                <a:extLst>
                  <a:ext uri="{FF2B5EF4-FFF2-40B4-BE49-F238E27FC236}">
                    <a16:creationId xmlns:a16="http://schemas.microsoft.com/office/drawing/2014/main" id="{9AC9F8CD-C492-62E5-D308-19FA0870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494" y="4975225"/>
                <a:ext cx="33338" cy="47625"/>
              </a:xfrm>
              <a:custGeom>
                <a:avLst/>
                <a:gdLst>
                  <a:gd name="T0" fmla="*/ 9 w 14"/>
                  <a:gd name="T1" fmla="*/ 2 h 20"/>
                  <a:gd name="T2" fmla="*/ 12 w 14"/>
                  <a:gd name="T3" fmla="*/ 14 h 20"/>
                  <a:gd name="T4" fmla="*/ 5 w 14"/>
                  <a:gd name="T5" fmla="*/ 18 h 20"/>
                  <a:gd name="T6" fmla="*/ 2 w 14"/>
                  <a:gd name="T7" fmla="*/ 7 h 20"/>
                  <a:gd name="T8" fmla="*/ 9 w 1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9" y="2"/>
                    </a:moveTo>
                    <a:cubicBezTo>
                      <a:pt x="12" y="4"/>
                      <a:pt x="14" y="9"/>
                      <a:pt x="12" y="14"/>
                    </a:cubicBezTo>
                    <a:cubicBezTo>
                      <a:pt x="11" y="18"/>
                      <a:pt x="8" y="20"/>
                      <a:pt x="5" y="18"/>
                    </a:cubicBezTo>
                    <a:cubicBezTo>
                      <a:pt x="2" y="17"/>
                      <a:pt x="0" y="11"/>
                      <a:pt x="2" y="7"/>
                    </a:cubicBezTo>
                    <a:cubicBezTo>
                      <a:pt x="3" y="2"/>
                      <a:pt x="6" y="0"/>
                      <a:pt x="9" y="2"/>
                    </a:cubicBezTo>
                    <a:close/>
                  </a:path>
                </a:pathLst>
              </a:custGeom>
              <a:solidFill>
                <a:srgbClr val="745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1" name="Freeform 186">
                <a:extLst>
                  <a:ext uri="{FF2B5EF4-FFF2-40B4-BE49-F238E27FC236}">
                    <a16:creationId xmlns:a16="http://schemas.microsoft.com/office/drawing/2014/main" id="{F656CB38-977B-4F21-36A7-7AA2713D9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606" y="4959350"/>
                <a:ext cx="42863" cy="34925"/>
              </a:xfrm>
              <a:custGeom>
                <a:avLst/>
                <a:gdLst>
                  <a:gd name="T0" fmla="*/ 6 w 18"/>
                  <a:gd name="T1" fmla="*/ 14 h 14"/>
                  <a:gd name="T2" fmla="*/ 15 w 18"/>
                  <a:gd name="T3" fmla="*/ 12 h 14"/>
                  <a:gd name="T4" fmla="*/ 6 w 1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6" y="14"/>
                    </a:moveTo>
                    <a:cubicBezTo>
                      <a:pt x="0" y="0"/>
                      <a:pt x="18" y="2"/>
                      <a:pt x="15" y="12"/>
                    </a:cubicBezTo>
                    <a:cubicBezTo>
                      <a:pt x="9" y="12"/>
                      <a:pt x="9" y="14"/>
                      <a:pt x="6" y="14"/>
                    </a:cubicBezTo>
                    <a:close/>
                  </a:path>
                </a:pathLst>
              </a:custGeom>
              <a:solidFill>
                <a:srgbClr val="C96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2" name="Freeform 187">
                <a:extLst>
                  <a:ext uri="{FF2B5EF4-FFF2-40B4-BE49-F238E27FC236}">
                    <a16:creationId xmlns:a16="http://schemas.microsoft.com/office/drawing/2014/main" id="{4F789341-E99A-B4A8-DD33-DA3C2A20A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4344" y="4440237"/>
                <a:ext cx="133350" cy="39688"/>
              </a:xfrm>
              <a:custGeom>
                <a:avLst/>
                <a:gdLst>
                  <a:gd name="T0" fmla="*/ 14 w 55"/>
                  <a:gd name="T1" fmla="*/ 16 h 16"/>
                  <a:gd name="T2" fmla="*/ 55 w 55"/>
                  <a:gd name="T3" fmla="*/ 6 h 16"/>
                  <a:gd name="T4" fmla="*/ 14 w 55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6">
                    <a:moveTo>
                      <a:pt x="14" y="16"/>
                    </a:moveTo>
                    <a:cubicBezTo>
                      <a:pt x="0" y="2"/>
                      <a:pt x="52" y="0"/>
                      <a:pt x="55" y="6"/>
                    </a:cubicBezTo>
                    <a:cubicBezTo>
                      <a:pt x="39" y="7"/>
                      <a:pt x="28" y="8"/>
                      <a:pt x="14" y="16"/>
                    </a:cubicBezTo>
                    <a:close/>
                  </a:path>
                </a:pathLst>
              </a:custGeom>
              <a:solidFill>
                <a:srgbClr val="A15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3" name="Freeform 188">
                <a:extLst>
                  <a:ext uri="{FF2B5EF4-FFF2-40B4-BE49-F238E27FC236}">
                    <a16:creationId xmlns:a16="http://schemas.microsoft.com/office/drawing/2014/main" id="{6D5A5335-FEF2-3829-1B4A-5AC0B870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131" y="6662737"/>
                <a:ext cx="381000" cy="146050"/>
              </a:xfrm>
              <a:custGeom>
                <a:avLst/>
                <a:gdLst>
                  <a:gd name="T0" fmla="*/ 1 w 158"/>
                  <a:gd name="T1" fmla="*/ 9 h 61"/>
                  <a:gd name="T2" fmla="*/ 0 w 158"/>
                  <a:gd name="T3" fmla="*/ 55 h 61"/>
                  <a:gd name="T4" fmla="*/ 44 w 158"/>
                  <a:gd name="T5" fmla="*/ 55 h 61"/>
                  <a:gd name="T6" fmla="*/ 43 w 158"/>
                  <a:gd name="T7" fmla="*/ 48 h 61"/>
                  <a:gd name="T8" fmla="*/ 113 w 158"/>
                  <a:gd name="T9" fmla="*/ 53 h 61"/>
                  <a:gd name="T10" fmla="*/ 157 w 158"/>
                  <a:gd name="T11" fmla="*/ 43 h 61"/>
                  <a:gd name="T12" fmla="*/ 156 w 158"/>
                  <a:gd name="T13" fmla="*/ 37 h 61"/>
                  <a:gd name="T14" fmla="*/ 151 w 158"/>
                  <a:gd name="T15" fmla="*/ 30 h 61"/>
                  <a:gd name="T16" fmla="*/ 69 w 158"/>
                  <a:gd name="T17" fmla="*/ 2 h 61"/>
                  <a:gd name="T18" fmla="*/ 1 w 158"/>
                  <a:gd name="T1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61">
                    <a:moveTo>
                      <a:pt x="1" y="9"/>
                    </a:moveTo>
                    <a:cubicBezTo>
                      <a:pt x="2" y="12"/>
                      <a:pt x="0" y="55"/>
                      <a:pt x="0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61" y="61"/>
                      <a:pt x="107" y="53"/>
                      <a:pt x="113" y="53"/>
                    </a:cubicBezTo>
                    <a:cubicBezTo>
                      <a:pt x="136" y="50"/>
                      <a:pt x="157" y="43"/>
                      <a:pt x="157" y="43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7"/>
                      <a:pt x="158" y="30"/>
                      <a:pt x="151" y="30"/>
                    </a:cubicBezTo>
                    <a:cubicBezTo>
                      <a:pt x="97" y="27"/>
                      <a:pt x="72" y="17"/>
                      <a:pt x="69" y="2"/>
                    </a:cubicBezTo>
                    <a:cubicBezTo>
                      <a:pt x="69" y="0"/>
                      <a:pt x="1" y="9"/>
                      <a:pt x="1" y="9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4" name="Freeform 189">
                <a:extLst>
                  <a:ext uri="{FF2B5EF4-FFF2-40B4-BE49-F238E27FC236}">
                    <a16:creationId xmlns:a16="http://schemas.microsoft.com/office/drawing/2014/main" id="{1F44E0DA-A4A0-5722-4F02-E85EED2A5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531" y="6662737"/>
                <a:ext cx="381000" cy="146050"/>
              </a:xfrm>
              <a:custGeom>
                <a:avLst/>
                <a:gdLst>
                  <a:gd name="T0" fmla="*/ 1 w 158"/>
                  <a:gd name="T1" fmla="*/ 9 h 61"/>
                  <a:gd name="T2" fmla="*/ 0 w 158"/>
                  <a:gd name="T3" fmla="*/ 55 h 61"/>
                  <a:gd name="T4" fmla="*/ 43 w 158"/>
                  <a:gd name="T5" fmla="*/ 55 h 61"/>
                  <a:gd name="T6" fmla="*/ 43 w 158"/>
                  <a:gd name="T7" fmla="*/ 48 h 61"/>
                  <a:gd name="T8" fmla="*/ 112 w 158"/>
                  <a:gd name="T9" fmla="*/ 53 h 61"/>
                  <a:gd name="T10" fmla="*/ 156 w 158"/>
                  <a:gd name="T11" fmla="*/ 43 h 61"/>
                  <a:gd name="T12" fmla="*/ 155 w 158"/>
                  <a:gd name="T13" fmla="*/ 37 h 61"/>
                  <a:gd name="T14" fmla="*/ 151 w 158"/>
                  <a:gd name="T15" fmla="*/ 30 h 61"/>
                  <a:gd name="T16" fmla="*/ 69 w 158"/>
                  <a:gd name="T17" fmla="*/ 2 h 61"/>
                  <a:gd name="T18" fmla="*/ 1 w 158"/>
                  <a:gd name="T1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61">
                    <a:moveTo>
                      <a:pt x="1" y="9"/>
                    </a:moveTo>
                    <a:cubicBezTo>
                      <a:pt x="1" y="12"/>
                      <a:pt x="0" y="55"/>
                      <a:pt x="0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60" y="61"/>
                      <a:pt x="106" y="53"/>
                      <a:pt x="112" y="53"/>
                    </a:cubicBezTo>
                    <a:cubicBezTo>
                      <a:pt x="135" y="50"/>
                      <a:pt x="156" y="43"/>
                      <a:pt x="156" y="43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5" y="37"/>
                      <a:pt x="158" y="30"/>
                      <a:pt x="151" y="30"/>
                    </a:cubicBezTo>
                    <a:cubicBezTo>
                      <a:pt x="97" y="27"/>
                      <a:pt x="72" y="17"/>
                      <a:pt x="69" y="2"/>
                    </a:cubicBezTo>
                    <a:cubicBezTo>
                      <a:pt x="69" y="0"/>
                      <a:pt x="1" y="9"/>
                      <a:pt x="1" y="9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9" name="Group 190">
              <a:extLst>
                <a:ext uri="{FF2B5EF4-FFF2-40B4-BE49-F238E27FC236}">
                  <a16:creationId xmlns:a16="http://schemas.microsoft.com/office/drawing/2014/main" id="{5397A720-0BD6-1672-297E-C17D63CB577A}"/>
                </a:ext>
              </a:extLst>
            </p:cNvPr>
            <p:cNvGrpSpPr/>
            <p:nvPr/>
          </p:nvGrpSpPr>
          <p:grpSpPr>
            <a:xfrm>
              <a:off x="1640002" y="709001"/>
              <a:ext cx="1512688" cy="1558650"/>
              <a:chOff x="5013327" y="1757167"/>
              <a:chExt cx="2157062" cy="2292236"/>
            </a:xfrm>
          </p:grpSpPr>
          <p:sp>
            <p:nvSpPr>
              <p:cNvPr id="60" name="Freeform 1382">
                <a:extLst>
                  <a:ext uri="{FF2B5EF4-FFF2-40B4-BE49-F238E27FC236}">
                    <a16:creationId xmlns:a16="http://schemas.microsoft.com/office/drawing/2014/main" id="{C3173431-A9F0-AF5C-E622-88D6B14F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9135" y="3676878"/>
                <a:ext cx="558462" cy="104714"/>
              </a:xfrm>
              <a:custGeom>
                <a:avLst/>
                <a:gdLst>
                  <a:gd name="T0" fmla="*/ 16 w 159"/>
                  <a:gd name="T1" fmla="*/ 0 h 29"/>
                  <a:gd name="T2" fmla="*/ 145 w 159"/>
                  <a:gd name="T3" fmla="*/ 0 h 29"/>
                  <a:gd name="T4" fmla="*/ 150 w 159"/>
                  <a:gd name="T5" fmla="*/ 2 h 29"/>
                  <a:gd name="T6" fmla="*/ 156 w 159"/>
                  <a:gd name="T7" fmla="*/ 5 h 29"/>
                  <a:gd name="T8" fmla="*/ 157 w 159"/>
                  <a:gd name="T9" fmla="*/ 8 h 29"/>
                  <a:gd name="T10" fmla="*/ 159 w 159"/>
                  <a:gd name="T11" fmla="*/ 14 h 29"/>
                  <a:gd name="T12" fmla="*/ 157 w 159"/>
                  <a:gd name="T13" fmla="*/ 21 h 29"/>
                  <a:gd name="T14" fmla="*/ 156 w 159"/>
                  <a:gd name="T15" fmla="*/ 24 h 29"/>
                  <a:gd name="T16" fmla="*/ 150 w 159"/>
                  <a:gd name="T17" fmla="*/ 27 h 29"/>
                  <a:gd name="T18" fmla="*/ 145 w 159"/>
                  <a:gd name="T19" fmla="*/ 29 h 29"/>
                  <a:gd name="T20" fmla="*/ 16 w 159"/>
                  <a:gd name="T21" fmla="*/ 29 h 29"/>
                  <a:gd name="T22" fmla="*/ 9 w 159"/>
                  <a:gd name="T23" fmla="*/ 27 h 29"/>
                  <a:gd name="T24" fmla="*/ 5 w 159"/>
                  <a:gd name="T25" fmla="*/ 24 h 29"/>
                  <a:gd name="T26" fmla="*/ 2 w 159"/>
                  <a:gd name="T27" fmla="*/ 21 h 29"/>
                  <a:gd name="T28" fmla="*/ 0 w 159"/>
                  <a:gd name="T29" fmla="*/ 14 h 29"/>
                  <a:gd name="T30" fmla="*/ 2 w 159"/>
                  <a:gd name="T31" fmla="*/ 8 h 29"/>
                  <a:gd name="T32" fmla="*/ 5 w 159"/>
                  <a:gd name="T33" fmla="*/ 5 h 29"/>
                  <a:gd name="T34" fmla="*/ 9 w 159"/>
                  <a:gd name="T35" fmla="*/ 2 h 29"/>
                  <a:gd name="T36" fmla="*/ 16 w 159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" h="29">
                    <a:moveTo>
                      <a:pt x="16" y="0"/>
                    </a:moveTo>
                    <a:lnTo>
                      <a:pt x="145" y="0"/>
                    </a:lnTo>
                    <a:lnTo>
                      <a:pt x="150" y="2"/>
                    </a:lnTo>
                    <a:lnTo>
                      <a:pt x="156" y="5"/>
                    </a:lnTo>
                    <a:lnTo>
                      <a:pt x="157" y="8"/>
                    </a:lnTo>
                    <a:lnTo>
                      <a:pt x="159" y="14"/>
                    </a:lnTo>
                    <a:lnTo>
                      <a:pt x="157" y="21"/>
                    </a:lnTo>
                    <a:lnTo>
                      <a:pt x="156" y="24"/>
                    </a:lnTo>
                    <a:lnTo>
                      <a:pt x="150" y="27"/>
                    </a:lnTo>
                    <a:lnTo>
                      <a:pt x="145" y="29"/>
                    </a:lnTo>
                    <a:lnTo>
                      <a:pt x="16" y="29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Freeform 1383">
                <a:extLst>
                  <a:ext uri="{FF2B5EF4-FFF2-40B4-BE49-F238E27FC236}">
                    <a16:creationId xmlns:a16="http://schemas.microsoft.com/office/drawing/2014/main" id="{0F5033B9-B924-FA7D-0DEF-33B78D8BE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9135" y="3816493"/>
                <a:ext cx="558462" cy="97731"/>
              </a:xfrm>
              <a:custGeom>
                <a:avLst/>
                <a:gdLst>
                  <a:gd name="T0" fmla="*/ 16 w 159"/>
                  <a:gd name="T1" fmla="*/ 0 h 27"/>
                  <a:gd name="T2" fmla="*/ 145 w 159"/>
                  <a:gd name="T3" fmla="*/ 0 h 27"/>
                  <a:gd name="T4" fmla="*/ 150 w 159"/>
                  <a:gd name="T5" fmla="*/ 1 h 27"/>
                  <a:gd name="T6" fmla="*/ 156 w 159"/>
                  <a:gd name="T7" fmla="*/ 3 h 27"/>
                  <a:gd name="T8" fmla="*/ 157 w 159"/>
                  <a:gd name="T9" fmla="*/ 8 h 27"/>
                  <a:gd name="T10" fmla="*/ 159 w 159"/>
                  <a:gd name="T11" fmla="*/ 13 h 27"/>
                  <a:gd name="T12" fmla="*/ 157 w 159"/>
                  <a:gd name="T13" fmla="*/ 19 h 27"/>
                  <a:gd name="T14" fmla="*/ 156 w 159"/>
                  <a:gd name="T15" fmla="*/ 24 h 27"/>
                  <a:gd name="T16" fmla="*/ 150 w 159"/>
                  <a:gd name="T17" fmla="*/ 27 h 27"/>
                  <a:gd name="T18" fmla="*/ 145 w 159"/>
                  <a:gd name="T19" fmla="*/ 27 h 27"/>
                  <a:gd name="T20" fmla="*/ 16 w 159"/>
                  <a:gd name="T21" fmla="*/ 27 h 27"/>
                  <a:gd name="T22" fmla="*/ 9 w 159"/>
                  <a:gd name="T23" fmla="*/ 27 h 27"/>
                  <a:gd name="T24" fmla="*/ 5 w 159"/>
                  <a:gd name="T25" fmla="*/ 24 h 27"/>
                  <a:gd name="T26" fmla="*/ 2 w 159"/>
                  <a:gd name="T27" fmla="*/ 19 h 27"/>
                  <a:gd name="T28" fmla="*/ 0 w 159"/>
                  <a:gd name="T29" fmla="*/ 13 h 27"/>
                  <a:gd name="T30" fmla="*/ 2 w 159"/>
                  <a:gd name="T31" fmla="*/ 8 h 27"/>
                  <a:gd name="T32" fmla="*/ 5 w 159"/>
                  <a:gd name="T33" fmla="*/ 3 h 27"/>
                  <a:gd name="T34" fmla="*/ 9 w 159"/>
                  <a:gd name="T35" fmla="*/ 1 h 27"/>
                  <a:gd name="T36" fmla="*/ 16 w 159"/>
                  <a:gd name="T3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" h="27">
                    <a:moveTo>
                      <a:pt x="16" y="0"/>
                    </a:moveTo>
                    <a:lnTo>
                      <a:pt x="145" y="0"/>
                    </a:lnTo>
                    <a:lnTo>
                      <a:pt x="150" y="1"/>
                    </a:lnTo>
                    <a:lnTo>
                      <a:pt x="156" y="3"/>
                    </a:lnTo>
                    <a:lnTo>
                      <a:pt x="157" y="8"/>
                    </a:lnTo>
                    <a:lnTo>
                      <a:pt x="159" y="13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0" y="27"/>
                    </a:lnTo>
                    <a:lnTo>
                      <a:pt x="145" y="27"/>
                    </a:lnTo>
                    <a:lnTo>
                      <a:pt x="16" y="27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Freeform 1384">
                <a:extLst>
                  <a:ext uri="{FF2B5EF4-FFF2-40B4-BE49-F238E27FC236}">
                    <a16:creationId xmlns:a16="http://schemas.microsoft.com/office/drawing/2014/main" id="{ABBB2859-DB81-BA10-37EB-0E460DBFE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811" y="3951672"/>
                <a:ext cx="314137" cy="97731"/>
              </a:xfrm>
              <a:custGeom>
                <a:avLst/>
                <a:gdLst>
                  <a:gd name="T0" fmla="*/ 13 w 90"/>
                  <a:gd name="T1" fmla="*/ 0 h 27"/>
                  <a:gd name="T2" fmla="*/ 76 w 90"/>
                  <a:gd name="T3" fmla="*/ 0 h 27"/>
                  <a:gd name="T4" fmla="*/ 81 w 90"/>
                  <a:gd name="T5" fmla="*/ 0 h 27"/>
                  <a:gd name="T6" fmla="*/ 86 w 90"/>
                  <a:gd name="T7" fmla="*/ 3 h 27"/>
                  <a:gd name="T8" fmla="*/ 90 w 90"/>
                  <a:gd name="T9" fmla="*/ 8 h 27"/>
                  <a:gd name="T10" fmla="*/ 90 w 90"/>
                  <a:gd name="T11" fmla="*/ 14 h 27"/>
                  <a:gd name="T12" fmla="*/ 90 w 90"/>
                  <a:gd name="T13" fmla="*/ 19 h 27"/>
                  <a:gd name="T14" fmla="*/ 86 w 90"/>
                  <a:gd name="T15" fmla="*/ 22 h 27"/>
                  <a:gd name="T16" fmla="*/ 81 w 90"/>
                  <a:gd name="T17" fmla="*/ 26 h 27"/>
                  <a:gd name="T18" fmla="*/ 76 w 90"/>
                  <a:gd name="T19" fmla="*/ 27 h 27"/>
                  <a:gd name="T20" fmla="*/ 13 w 90"/>
                  <a:gd name="T21" fmla="*/ 27 h 27"/>
                  <a:gd name="T22" fmla="*/ 8 w 90"/>
                  <a:gd name="T23" fmla="*/ 26 h 27"/>
                  <a:gd name="T24" fmla="*/ 3 w 90"/>
                  <a:gd name="T25" fmla="*/ 22 h 27"/>
                  <a:gd name="T26" fmla="*/ 1 w 90"/>
                  <a:gd name="T27" fmla="*/ 19 h 27"/>
                  <a:gd name="T28" fmla="*/ 0 w 90"/>
                  <a:gd name="T29" fmla="*/ 14 h 27"/>
                  <a:gd name="T30" fmla="*/ 1 w 90"/>
                  <a:gd name="T31" fmla="*/ 8 h 27"/>
                  <a:gd name="T32" fmla="*/ 3 w 90"/>
                  <a:gd name="T33" fmla="*/ 3 h 27"/>
                  <a:gd name="T34" fmla="*/ 8 w 90"/>
                  <a:gd name="T35" fmla="*/ 0 h 27"/>
                  <a:gd name="T36" fmla="*/ 13 w 90"/>
                  <a:gd name="T3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27">
                    <a:moveTo>
                      <a:pt x="13" y="0"/>
                    </a:moveTo>
                    <a:lnTo>
                      <a:pt x="76" y="0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90" y="8"/>
                    </a:lnTo>
                    <a:lnTo>
                      <a:pt x="90" y="14"/>
                    </a:lnTo>
                    <a:lnTo>
                      <a:pt x="90" y="19"/>
                    </a:lnTo>
                    <a:lnTo>
                      <a:pt x="86" y="22"/>
                    </a:lnTo>
                    <a:lnTo>
                      <a:pt x="81" y="26"/>
                    </a:lnTo>
                    <a:lnTo>
                      <a:pt x="76" y="27"/>
                    </a:lnTo>
                    <a:lnTo>
                      <a:pt x="13" y="27"/>
                    </a:lnTo>
                    <a:lnTo>
                      <a:pt x="8" y="26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Freeform 1385">
                <a:extLst>
                  <a:ext uri="{FF2B5EF4-FFF2-40B4-BE49-F238E27FC236}">
                    <a16:creationId xmlns:a16="http://schemas.microsoft.com/office/drawing/2014/main" id="{575D3BAA-AC40-BACF-1138-5E588930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7" y="2790322"/>
                <a:ext cx="293193" cy="90752"/>
              </a:xfrm>
              <a:custGeom>
                <a:avLst/>
                <a:gdLst>
                  <a:gd name="T0" fmla="*/ 12 w 85"/>
                  <a:gd name="T1" fmla="*/ 0 h 26"/>
                  <a:gd name="T2" fmla="*/ 71 w 85"/>
                  <a:gd name="T3" fmla="*/ 0 h 26"/>
                  <a:gd name="T4" fmla="*/ 76 w 85"/>
                  <a:gd name="T5" fmla="*/ 0 h 26"/>
                  <a:gd name="T6" fmla="*/ 79 w 85"/>
                  <a:gd name="T7" fmla="*/ 3 h 26"/>
                  <a:gd name="T8" fmla="*/ 83 w 85"/>
                  <a:gd name="T9" fmla="*/ 7 h 26"/>
                  <a:gd name="T10" fmla="*/ 85 w 85"/>
                  <a:gd name="T11" fmla="*/ 12 h 26"/>
                  <a:gd name="T12" fmla="*/ 83 w 85"/>
                  <a:gd name="T13" fmla="*/ 17 h 26"/>
                  <a:gd name="T14" fmla="*/ 79 w 85"/>
                  <a:gd name="T15" fmla="*/ 22 h 26"/>
                  <a:gd name="T16" fmla="*/ 76 w 85"/>
                  <a:gd name="T17" fmla="*/ 24 h 26"/>
                  <a:gd name="T18" fmla="*/ 71 w 85"/>
                  <a:gd name="T19" fmla="*/ 26 h 26"/>
                  <a:gd name="T20" fmla="*/ 12 w 85"/>
                  <a:gd name="T21" fmla="*/ 26 h 26"/>
                  <a:gd name="T22" fmla="*/ 7 w 85"/>
                  <a:gd name="T23" fmla="*/ 24 h 26"/>
                  <a:gd name="T24" fmla="*/ 3 w 85"/>
                  <a:gd name="T25" fmla="*/ 22 h 26"/>
                  <a:gd name="T26" fmla="*/ 0 w 85"/>
                  <a:gd name="T27" fmla="*/ 17 h 26"/>
                  <a:gd name="T28" fmla="*/ 0 w 85"/>
                  <a:gd name="T29" fmla="*/ 12 h 26"/>
                  <a:gd name="T30" fmla="*/ 0 w 85"/>
                  <a:gd name="T31" fmla="*/ 7 h 26"/>
                  <a:gd name="T32" fmla="*/ 3 w 85"/>
                  <a:gd name="T33" fmla="*/ 3 h 26"/>
                  <a:gd name="T34" fmla="*/ 7 w 85"/>
                  <a:gd name="T35" fmla="*/ 0 h 26"/>
                  <a:gd name="T36" fmla="*/ 12 w 85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26">
                    <a:moveTo>
                      <a:pt x="12" y="0"/>
                    </a:moveTo>
                    <a:lnTo>
                      <a:pt x="71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83" y="7"/>
                    </a:lnTo>
                    <a:lnTo>
                      <a:pt x="85" y="12"/>
                    </a:lnTo>
                    <a:lnTo>
                      <a:pt x="83" y="17"/>
                    </a:lnTo>
                    <a:lnTo>
                      <a:pt x="79" y="22"/>
                    </a:lnTo>
                    <a:lnTo>
                      <a:pt x="76" y="24"/>
                    </a:lnTo>
                    <a:lnTo>
                      <a:pt x="71" y="26"/>
                    </a:lnTo>
                    <a:lnTo>
                      <a:pt x="12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Freeform 1386">
                <a:extLst>
                  <a:ext uri="{FF2B5EF4-FFF2-40B4-BE49-F238E27FC236}">
                    <a16:creationId xmlns:a16="http://schemas.microsoft.com/office/drawing/2014/main" id="{673DDA86-1982-58D6-0515-4219DF9C7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942" y="3202185"/>
                <a:ext cx="265269" cy="188483"/>
              </a:xfrm>
              <a:custGeom>
                <a:avLst/>
                <a:gdLst>
                  <a:gd name="T0" fmla="*/ 60 w 76"/>
                  <a:gd name="T1" fmla="*/ 0 h 56"/>
                  <a:gd name="T2" fmla="*/ 65 w 76"/>
                  <a:gd name="T3" fmla="*/ 2 h 56"/>
                  <a:gd name="T4" fmla="*/ 71 w 76"/>
                  <a:gd name="T5" fmla="*/ 4 h 56"/>
                  <a:gd name="T6" fmla="*/ 74 w 76"/>
                  <a:gd name="T7" fmla="*/ 7 h 56"/>
                  <a:gd name="T8" fmla="*/ 76 w 76"/>
                  <a:gd name="T9" fmla="*/ 12 h 56"/>
                  <a:gd name="T10" fmla="*/ 76 w 76"/>
                  <a:gd name="T11" fmla="*/ 17 h 56"/>
                  <a:gd name="T12" fmla="*/ 72 w 76"/>
                  <a:gd name="T13" fmla="*/ 23 h 56"/>
                  <a:gd name="T14" fmla="*/ 69 w 76"/>
                  <a:gd name="T15" fmla="*/ 26 h 56"/>
                  <a:gd name="T16" fmla="*/ 19 w 76"/>
                  <a:gd name="T17" fmla="*/ 54 h 56"/>
                  <a:gd name="T18" fmla="*/ 13 w 76"/>
                  <a:gd name="T19" fmla="*/ 56 h 56"/>
                  <a:gd name="T20" fmla="*/ 8 w 76"/>
                  <a:gd name="T21" fmla="*/ 56 h 56"/>
                  <a:gd name="T22" fmla="*/ 3 w 76"/>
                  <a:gd name="T23" fmla="*/ 54 h 56"/>
                  <a:gd name="T24" fmla="*/ 0 w 76"/>
                  <a:gd name="T25" fmla="*/ 50 h 56"/>
                  <a:gd name="T26" fmla="*/ 0 w 76"/>
                  <a:gd name="T27" fmla="*/ 45 h 56"/>
                  <a:gd name="T28" fmla="*/ 0 w 76"/>
                  <a:gd name="T29" fmla="*/ 40 h 56"/>
                  <a:gd name="T30" fmla="*/ 1 w 76"/>
                  <a:gd name="T31" fmla="*/ 35 h 56"/>
                  <a:gd name="T32" fmla="*/ 5 w 76"/>
                  <a:gd name="T33" fmla="*/ 31 h 56"/>
                  <a:gd name="T34" fmla="*/ 55 w 76"/>
                  <a:gd name="T35" fmla="*/ 2 h 56"/>
                  <a:gd name="T36" fmla="*/ 60 w 76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56">
                    <a:moveTo>
                      <a:pt x="60" y="0"/>
                    </a:moveTo>
                    <a:lnTo>
                      <a:pt x="65" y="2"/>
                    </a:lnTo>
                    <a:lnTo>
                      <a:pt x="71" y="4"/>
                    </a:lnTo>
                    <a:lnTo>
                      <a:pt x="74" y="7"/>
                    </a:lnTo>
                    <a:lnTo>
                      <a:pt x="76" y="12"/>
                    </a:lnTo>
                    <a:lnTo>
                      <a:pt x="76" y="17"/>
                    </a:lnTo>
                    <a:lnTo>
                      <a:pt x="72" y="23"/>
                    </a:lnTo>
                    <a:lnTo>
                      <a:pt x="69" y="26"/>
                    </a:lnTo>
                    <a:lnTo>
                      <a:pt x="19" y="54"/>
                    </a:lnTo>
                    <a:lnTo>
                      <a:pt x="13" y="56"/>
                    </a:lnTo>
                    <a:lnTo>
                      <a:pt x="8" y="56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1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Freeform 1387">
                <a:extLst>
                  <a:ext uri="{FF2B5EF4-FFF2-40B4-BE49-F238E27FC236}">
                    <a16:creationId xmlns:a16="http://schemas.microsoft.com/office/drawing/2014/main" id="{C328CEBE-7B3E-A3F0-AF11-30D6E5DF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926" y="3509339"/>
                <a:ext cx="195462" cy="265269"/>
              </a:xfrm>
              <a:custGeom>
                <a:avLst/>
                <a:gdLst>
                  <a:gd name="T0" fmla="*/ 43 w 55"/>
                  <a:gd name="T1" fmla="*/ 0 h 76"/>
                  <a:gd name="T2" fmla="*/ 48 w 55"/>
                  <a:gd name="T3" fmla="*/ 2 h 76"/>
                  <a:gd name="T4" fmla="*/ 53 w 55"/>
                  <a:gd name="T5" fmla="*/ 6 h 76"/>
                  <a:gd name="T6" fmla="*/ 55 w 55"/>
                  <a:gd name="T7" fmla="*/ 9 h 76"/>
                  <a:gd name="T8" fmla="*/ 55 w 55"/>
                  <a:gd name="T9" fmla="*/ 14 h 76"/>
                  <a:gd name="T10" fmla="*/ 53 w 55"/>
                  <a:gd name="T11" fmla="*/ 19 h 76"/>
                  <a:gd name="T12" fmla="*/ 24 w 55"/>
                  <a:gd name="T13" fmla="*/ 70 h 76"/>
                  <a:gd name="T14" fmla="*/ 21 w 55"/>
                  <a:gd name="T15" fmla="*/ 73 h 76"/>
                  <a:gd name="T16" fmla="*/ 17 w 55"/>
                  <a:gd name="T17" fmla="*/ 76 h 76"/>
                  <a:gd name="T18" fmla="*/ 12 w 55"/>
                  <a:gd name="T19" fmla="*/ 76 h 76"/>
                  <a:gd name="T20" fmla="*/ 7 w 55"/>
                  <a:gd name="T21" fmla="*/ 75 h 76"/>
                  <a:gd name="T22" fmla="*/ 3 w 55"/>
                  <a:gd name="T23" fmla="*/ 71 h 76"/>
                  <a:gd name="T24" fmla="*/ 0 w 55"/>
                  <a:gd name="T25" fmla="*/ 66 h 76"/>
                  <a:gd name="T26" fmla="*/ 0 w 55"/>
                  <a:gd name="T27" fmla="*/ 61 h 76"/>
                  <a:gd name="T28" fmla="*/ 2 w 55"/>
                  <a:gd name="T29" fmla="*/ 57 h 76"/>
                  <a:gd name="T30" fmla="*/ 31 w 55"/>
                  <a:gd name="T31" fmla="*/ 6 h 76"/>
                  <a:gd name="T32" fmla="*/ 34 w 55"/>
                  <a:gd name="T33" fmla="*/ 2 h 76"/>
                  <a:gd name="T34" fmla="*/ 40 w 55"/>
                  <a:gd name="T35" fmla="*/ 0 h 76"/>
                  <a:gd name="T36" fmla="*/ 43 w 55"/>
                  <a:gd name="T3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6">
                    <a:moveTo>
                      <a:pt x="43" y="0"/>
                    </a:moveTo>
                    <a:lnTo>
                      <a:pt x="48" y="2"/>
                    </a:lnTo>
                    <a:lnTo>
                      <a:pt x="53" y="6"/>
                    </a:lnTo>
                    <a:lnTo>
                      <a:pt x="55" y="9"/>
                    </a:lnTo>
                    <a:lnTo>
                      <a:pt x="55" y="14"/>
                    </a:lnTo>
                    <a:lnTo>
                      <a:pt x="53" y="19"/>
                    </a:lnTo>
                    <a:lnTo>
                      <a:pt x="24" y="70"/>
                    </a:lnTo>
                    <a:lnTo>
                      <a:pt x="21" y="73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7" y="75"/>
                    </a:lnTo>
                    <a:lnTo>
                      <a:pt x="3" y="71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2" y="57"/>
                    </a:lnTo>
                    <a:lnTo>
                      <a:pt x="31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388">
                <a:extLst>
                  <a:ext uri="{FF2B5EF4-FFF2-40B4-BE49-F238E27FC236}">
                    <a16:creationId xmlns:a16="http://schemas.microsoft.com/office/drawing/2014/main" id="{89C191FA-F7A8-BE9E-249E-BDB347A7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350" y="3509339"/>
                <a:ext cx="188483" cy="265269"/>
              </a:xfrm>
              <a:custGeom>
                <a:avLst/>
                <a:gdLst>
                  <a:gd name="T0" fmla="*/ 12 w 55"/>
                  <a:gd name="T1" fmla="*/ 0 h 76"/>
                  <a:gd name="T2" fmla="*/ 17 w 55"/>
                  <a:gd name="T3" fmla="*/ 0 h 76"/>
                  <a:gd name="T4" fmla="*/ 21 w 55"/>
                  <a:gd name="T5" fmla="*/ 2 h 76"/>
                  <a:gd name="T6" fmla="*/ 24 w 55"/>
                  <a:gd name="T7" fmla="*/ 6 h 76"/>
                  <a:gd name="T8" fmla="*/ 54 w 55"/>
                  <a:gd name="T9" fmla="*/ 57 h 76"/>
                  <a:gd name="T10" fmla="*/ 55 w 55"/>
                  <a:gd name="T11" fmla="*/ 61 h 76"/>
                  <a:gd name="T12" fmla="*/ 55 w 55"/>
                  <a:gd name="T13" fmla="*/ 66 h 76"/>
                  <a:gd name="T14" fmla="*/ 54 w 55"/>
                  <a:gd name="T15" fmla="*/ 71 h 76"/>
                  <a:gd name="T16" fmla="*/ 48 w 55"/>
                  <a:gd name="T17" fmla="*/ 75 h 76"/>
                  <a:gd name="T18" fmla="*/ 45 w 55"/>
                  <a:gd name="T19" fmla="*/ 76 h 76"/>
                  <a:gd name="T20" fmla="*/ 40 w 55"/>
                  <a:gd name="T21" fmla="*/ 76 h 76"/>
                  <a:gd name="T22" fmla="*/ 35 w 55"/>
                  <a:gd name="T23" fmla="*/ 73 h 76"/>
                  <a:gd name="T24" fmla="*/ 31 w 55"/>
                  <a:gd name="T25" fmla="*/ 70 h 76"/>
                  <a:gd name="T26" fmla="*/ 2 w 55"/>
                  <a:gd name="T27" fmla="*/ 19 h 76"/>
                  <a:gd name="T28" fmla="*/ 0 w 55"/>
                  <a:gd name="T29" fmla="*/ 14 h 76"/>
                  <a:gd name="T30" fmla="*/ 0 w 55"/>
                  <a:gd name="T31" fmla="*/ 9 h 76"/>
                  <a:gd name="T32" fmla="*/ 4 w 55"/>
                  <a:gd name="T33" fmla="*/ 6 h 76"/>
                  <a:gd name="T34" fmla="*/ 7 w 55"/>
                  <a:gd name="T35" fmla="*/ 2 h 76"/>
                  <a:gd name="T36" fmla="*/ 12 w 55"/>
                  <a:gd name="T3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6">
                    <a:moveTo>
                      <a:pt x="12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5" y="66"/>
                    </a:lnTo>
                    <a:lnTo>
                      <a:pt x="54" y="71"/>
                    </a:lnTo>
                    <a:lnTo>
                      <a:pt x="48" y="75"/>
                    </a:lnTo>
                    <a:lnTo>
                      <a:pt x="45" y="76"/>
                    </a:lnTo>
                    <a:lnTo>
                      <a:pt x="40" y="76"/>
                    </a:lnTo>
                    <a:lnTo>
                      <a:pt x="35" y="73"/>
                    </a:lnTo>
                    <a:lnTo>
                      <a:pt x="31" y="70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89">
                <a:extLst>
                  <a:ext uri="{FF2B5EF4-FFF2-40B4-BE49-F238E27FC236}">
                    <a16:creationId xmlns:a16="http://schemas.microsoft.com/office/drawing/2014/main" id="{88D671B8-05AC-B612-A80E-98693830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8521" y="3202185"/>
                <a:ext cx="272252" cy="188483"/>
              </a:xfrm>
              <a:custGeom>
                <a:avLst/>
                <a:gdLst>
                  <a:gd name="T0" fmla="*/ 16 w 78"/>
                  <a:gd name="T1" fmla="*/ 0 h 56"/>
                  <a:gd name="T2" fmla="*/ 21 w 78"/>
                  <a:gd name="T3" fmla="*/ 2 h 56"/>
                  <a:gd name="T4" fmla="*/ 71 w 78"/>
                  <a:gd name="T5" fmla="*/ 31 h 56"/>
                  <a:gd name="T6" fmla="*/ 75 w 78"/>
                  <a:gd name="T7" fmla="*/ 35 h 56"/>
                  <a:gd name="T8" fmla="*/ 78 w 78"/>
                  <a:gd name="T9" fmla="*/ 40 h 56"/>
                  <a:gd name="T10" fmla="*/ 78 w 78"/>
                  <a:gd name="T11" fmla="*/ 45 h 56"/>
                  <a:gd name="T12" fmla="*/ 77 w 78"/>
                  <a:gd name="T13" fmla="*/ 50 h 56"/>
                  <a:gd name="T14" fmla="*/ 73 w 78"/>
                  <a:gd name="T15" fmla="*/ 54 h 56"/>
                  <a:gd name="T16" fmla="*/ 68 w 78"/>
                  <a:gd name="T17" fmla="*/ 56 h 56"/>
                  <a:gd name="T18" fmla="*/ 63 w 78"/>
                  <a:gd name="T19" fmla="*/ 56 h 56"/>
                  <a:gd name="T20" fmla="*/ 58 w 78"/>
                  <a:gd name="T21" fmla="*/ 54 h 56"/>
                  <a:gd name="T22" fmla="*/ 7 w 78"/>
                  <a:gd name="T23" fmla="*/ 26 h 56"/>
                  <a:gd name="T24" fmla="*/ 4 w 78"/>
                  <a:gd name="T25" fmla="*/ 23 h 56"/>
                  <a:gd name="T26" fmla="*/ 2 w 78"/>
                  <a:gd name="T27" fmla="*/ 17 h 56"/>
                  <a:gd name="T28" fmla="*/ 0 w 78"/>
                  <a:gd name="T29" fmla="*/ 12 h 56"/>
                  <a:gd name="T30" fmla="*/ 2 w 78"/>
                  <a:gd name="T31" fmla="*/ 7 h 56"/>
                  <a:gd name="T32" fmla="*/ 6 w 78"/>
                  <a:gd name="T33" fmla="*/ 4 h 56"/>
                  <a:gd name="T34" fmla="*/ 11 w 78"/>
                  <a:gd name="T35" fmla="*/ 2 h 56"/>
                  <a:gd name="T36" fmla="*/ 16 w 78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56">
                    <a:moveTo>
                      <a:pt x="16" y="0"/>
                    </a:moveTo>
                    <a:lnTo>
                      <a:pt x="21" y="2"/>
                    </a:lnTo>
                    <a:lnTo>
                      <a:pt x="71" y="31"/>
                    </a:lnTo>
                    <a:lnTo>
                      <a:pt x="75" y="35"/>
                    </a:lnTo>
                    <a:lnTo>
                      <a:pt x="78" y="40"/>
                    </a:lnTo>
                    <a:lnTo>
                      <a:pt x="78" y="45"/>
                    </a:lnTo>
                    <a:lnTo>
                      <a:pt x="77" y="50"/>
                    </a:lnTo>
                    <a:lnTo>
                      <a:pt x="73" y="54"/>
                    </a:lnTo>
                    <a:lnTo>
                      <a:pt x="68" y="56"/>
                    </a:lnTo>
                    <a:lnTo>
                      <a:pt x="63" y="56"/>
                    </a:lnTo>
                    <a:lnTo>
                      <a:pt x="58" y="54"/>
                    </a:lnTo>
                    <a:lnTo>
                      <a:pt x="7" y="26"/>
                    </a:lnTo>
                    <a:lnTo>
                      <a:pt x="4" y="23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Freeform 1390">
                <a:extLst>
                  <a:ext uri="{FF2B5EF4-FFF2-40B4-BE49-F238E27FC236}">
                    <a16:creationId xmlns:a16="http://schemas.microsoft.com/office/drawing/2014/main" id="{BB2FC739-C91D-93A0-8DE8-6507725E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213" y="2790322"/>
                <a:ext cx="300176" cy="90752"/>
              </a:xfrm>
              <a:custGeom>
                <a:avLst/>
                <a:gdLst>
                  <a:gd name="T0" fmla="*/ 12 w 85"/>
                  <a:gd name="T1" fmla="*/ 0 h 26"/>
                  <a:gd name="T2" fmla="*/ 71 w 85"/>
                  <a:gd name="T3" fmla="*/ 0 h 26"/>
                  <a:gd name="T4" fmla="*/ 76 w 85"/>
                  <a:gd name="T5" fmla="*/ 0 h 26"/>
                  <a:gd name="T6" fmla="*/ 82 w 85"/>
                  <a:gd name="T7" fmla="*/ 3 h 26"/>
                  <a:gd name="T8" fmla="*/ 83 w 85"/>
                  <a:gd name="T9" fmla="*/ 7 h 26"/>
                  <a:gd name="T10" fmla="*/ 85 w 85"/>
                  <a:gd name="T11" fmla="*/ 12 h 26"/>
                  <a:gd name="T12" fmla="*/ 83 w 85"/>
                  <a:gd name="T13" fmla="*/ 17 h 26"/>
                  <a:gd name="T14" fmla="*/ 82 w 85"/>
                  <a:gd name="T15" fmla="*/ 22 h 26"/>
                  <a:gd name="T16" fmla="*/ 76 w 85"/>
                  <a:gd name="T17" fmla="*/ 24 h 26"/>
                  <a:gd name="T18" fmla="*/ 71 w 85"/>
                  <a:gd name="T19" fmla="*/ 26 h 26"/>
                  <a:gd name="T20" fmla="*/ 12 w 85"/>
                  <a:gd name="T21" fmla="*/ 26 h 26"/>
                  <a:gd name="T22" fmla="*/ 7 w 85"/>
                  <a:gd name="T23" fmla="*/ 24 h 26"/>
                  <a:gd name="T24" fmla="*/ 4 w 85"/>
                  <a:gd name="T25" fmla="*/ 22 h 26"/>
                  <a:gd name="T26" fmla="*/ 0 w 85"/>
                  <a:gd name="T27" fmla="*/ 17 h 26"/>
                  <a:gd name="T28" fmla="*/ 0 w 85"/>
                  <a:gd name="T29" fmla="*/ 12 h 26"/>
                  <a:gd name="T30" fmla="*/ 0 w 85"/>
                  <a:gd name="T31" fmla="*/ 7 h 26"/>
                  <a:gd name="T32" fmla="*/ 4 w 85"/>
                  <a:gd name="T33" fmla="*/ 3 h 26"/>
                  <a:gd name="T34" fmla="*/ 7 w 85"/>
                  <a:gd name="T35" fmla="*/ 0 h 26"/>
                  <a:gd name="T36" fmla="*/ 12 w 85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26">
                    <a:moveTo>
                      <a:pt x="12" y="0"/>
                    </a:moveTo>
                    <a:lnTo>
                      <a:pt x="71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3" y="7"/>
                    </a:lnTo>
                    <a:lnTo>
                      <a:pt x="85" y="12"/>
                    </a:lnTo>
                    <a:lnTo>
                      <a:pt x="83" y="17"/>
                    </a:lnTo>
                    <a:lnTo>
                      <a:pt x="82" y="22"/>
                    </a:lnTo>
                    <a:lnTo>
                      <a:pt x="76" y="24"/>
                    </a:lnTo>
                    <a:lnTo>
                      <a:pt x="71" y="26"/>
                    </a:lnTo>
                    <a:lnTo>
                      <a:pt x="12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391">
                <a:extLst>
                  <a:ext uri="{FF2B5EF4-FFF2-40B4-BE49-F238E27FC236}">
                    <a16:creationId xmlns:a16="http://schemas.microsoft.com/office/drawing/2014/main" id="{53AE9792-0BD9-F94C-0938-185BB0DD3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8521" y="2266761"/>
                <a:ext cx="272252" cy="195462"/>
              </a:xfrm>
              <a:custGeom>
                <a:avLst/>
                <a:gdLst>
                  <a:gd name="T0" fmla="*/ 63 w 78"/>
                  <a:gd name="T1" fmla="*/ 0 h 55"/>
                  <a:gd name="T2" fmla="*/ 68 w 78"/>
                  <a:gd name="T3" fmla="*/ 0 h 55"/>
                  <a:gd name="T4" fmla="*/ 73 w 78"/>
                  <a:gd name="T5" fmla="*/ 3 h 55"/>
                  <a:gd name="T6" fmla="*/ 77 w 78"/>
                  <a:gd name="T7" fmla="*/ 7 h 55"/>
                  <a:gd name="T8" fmla="*/ 78 w 78"/>
                  <a:gd name="T9" fmla="*/ 12 h 55"/>
                  <a:gd name="T10" fmla="*/ 78 w 78"/>
                  <a:gd name="T11" fmla="*/ 17 h 55"/>
                  <a:gd name="T12" fmla="*/ 75 w 78"/>
                  <a:gd name="T13" fmla="*/ 21 h 55"/>
                  <a:gd name="T14" fmla="*/ 71 w 78"/>
                  <a:gd name="T15" fmla="*/ 24 h 55"/>
                  <a:gd name="T16" fmla="*/ 21 w 78"/>
                  <a:gd name="T17" fmla="*/ 54 h 55"/>
                  <a:gd name="T18" fmla="*/ 16 w 78"/>
                  <a:gd name="T19" fmla="*/ 55 h 55"/>
                  <a:gd name="T20" fmla="*/ 11 w 78"/>
                  <a:gd name="T21" fmla="*/ 55 h 55"/>
                  <a:gd name="T22" fmla="*/ 6 w 78"/>
                  <a:gd name="T23" fmla="*/ 54 h 55"/>
                  <a:gd name="T24" fmla="*/ 2 w 78"/>
                  <a:gd name="T25" fmla="*/ 50 h 55"/>
                  <a:gd name="T26" fmla="*/ 0 w 78"/>
                  <a:gd name="T27" fmla="*/ 45 h 55"/>
                  <a:gd name="T28" fmla="*/ 2 w 78"/>
                  <a:gd name="T29" fmla="*/ 40 h 55"/>
                  <a:gd name="T30" fmla="*/ 4 w 78"/>
                  <a:gd name="T31" fmla="*/ 35 h 55"/>
                  <a:gd name="T32" fmla="*/ 7 w 78"/>
                  <a:gd name="T33" fmla="*/ 31 h 55"/>
                  <a:gd name="T34" fmla="*/ 58 w 78"/>
                  <a:gd name="T35" fmla="*/ 2 h 55"/>
                  <a:gd name="T36" fmla="*/ 63 w 78"/>
                  <a:gd name="T3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55">
                    <a:moveTo>
                      <a:pt x="63" y="0"/>
                    </a:moveTo>
                    <a:lnTo>
                      <a:pt x="68" y="0"/>
                    </a:lnTo>
                    <a:lnTo>
                      <a:pt x="73" y="3"/>
                    </a:lnTo>
                    <a:lnTo>
                      <a:pt x="77" y="7"/>
                    </a:lnTo>
                    <a:lnTo>
                      <a:pt x="78" y="12"/>
                    </a:lnTo>
                    <a:lnTo>
                      <a:pt x="78" y="17"/>
                    </a:lnTo>
                    <a:lnTo>
                      <a:pt x="75" y="21"/>
                    </a:lnTo>
                    <a:lnTo>
                      <a:pt x="71" y="24"/>
                    </a:lnTo>
                    <a:lnTo>
                      <a:pt x="21" y="54"/>
                    </a:lnTo>
                    <a:lnTo>
                      <a:pt x="16" y="55"/>
                    </a:lnTo>
                    <a:lnTo>
                      <a:pt x="11" y="55"/>
                    </a:lnTo>
                    <a:lnTo>
                      <a:pt x="6" y="54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58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Freeform 1392">
                <a:extLst>
                  <a:ext uri="{FF2B5EF4-FFF2-40B4-BE49-F238E27FC236}">
                    <a16:creationId xmlns:a16="http://schemas.microsoft.com/office/drawing/2014/main" id="{698BC137-F848-6048-6B31-84D838672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350" y="1896783"/>
                <a:ext cx="188483" cy="265269"/>
              </a:xfrm>
              <a:custGeom>
                <a:avLst/>
                <a:gdLst>
                  <a:gd name="T0" fmla="*/ 45 w 55"/>
                  <a:gd name="T1" fmla="*/ 0 h 76"/>
                  <a:gd name="T2" fmla="*/ 48 w 55"/>
                  <a:gd name="T3" fmla="*/ 2 h 76"/>
                  <a:gd name="T4" fmla="*/ 54 w 55"/>
                  <a:gd name="T5" fmla="*/ 5 h 76"/>
                  <a:gd name="T6" fmla="*/ 55 w 55"/>
                  <a:gd name="T7" fmla="*/ 8 h 76"/>
                  <a:gd name="T8" fmla="*/ 55 w 55"/>
                  <a:gd name="T9" fmla="*/ 14 h 76"/>
                  <a:gd name="T10" fmla="*/ 54 w 55"/>
                  <a:gd name="T11" fmla="*/ 19 h 76"/>
                  <a:gd name="T12" fmla="*/ 24 w 55"/>
                  <a:gd name="T13" fmla="*/ 69 h 76"/>
                  <a:gd name="T14" fmla="*/ 21 w 55"/>
                  <a:gd name="T15" fmla="*/ 74 h 76"/>
                  <a:gd name="T16" fmla="*/ 17 w 55"/>
                  <a:gd name="T17" fmla="*/ 76 h 76"/>
                  <a:gd name="T18" fmla="*/ 12 w 55"/>
                  <a:gd name="T19" fmla="*/ 76 h 76"/>
                  <a:gd name="T20" fmla="*/ 7 w 55"/>
                  <a:gd name="T21" fmla="*/ 74 h 76"/>
                  <a:gd name="T22" fmla="*/ 4 w 55"/>
                  <a:gd name="T23" fmla="*/ 71 h 76"/>
                  <a:gd name="T24" fmla="*/ 0 w 55"/>
                  <a:gd name="T25" fmla="*/ 66 h 76"/>
                  <a:gd name="T26" fmla="*/ 0 w 55"/>
                  <a:gd name="T27" fmla="*/ 62 h 76"/>
                  <a:gd name="T28" fmla="*/ 2 w 55"/>
                  <a:gd name="T29" fmla="*/ 57 h 76"/>
                  <a:gd name="T30" fmla="*/ 31 w 55"/>
                  <a:gd name="T31" fmla="*/ 5 h 76"/>
                  <a:gd name="T32" fmla="*/ 35 w 55"/>
                  <a:gd name="T33" fmla="*/ 2 h 76"/>
                  <a:gd name="T34" fmla="*/ 40 w 55"/>
                  <a:gd name="T35" fmla="*/ 0 h 76"/>
                  <a:gd name="T36" fmla="*/ 45 w 55"/>
                  <a:gd name="T3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6">
                    <a:moveTo>
                      <a:pt x="45" y="0"/>
                    </a:moveTo>
                    <a:lnTo>
                      <a:pt x="48" y="2"/>
                    </a:lnTo>
                    <a:lnTo>
                      <a:pt x="54" y="5"/>
                    </a:lnTo>
                    <a:lnTo>
                      <a:pt x="55" y="8"/>
                    </a:lnTo>
                    <a:lnTo>
                      <a:pt x="55" y="14"/>
                    </a:lnTo>
                    <a:lnTo>
                      <a:pt x="54" y="19"/>
                    </a:lnTo>
                    <a:lnTo>
                      <a:pt x="24" y="69"/>
                    </a:lnTo>
                    <a:lnTo>
                      <a:pt x="21" y="74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7" y="74"/>
                    </a:lnTo>
                    <a:lnTo>
                      <a:pt x="4" y="71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393">
                <a:extLst>
                  <a:ext uri="{FF2B5EF4-FFF2-40B4-BE49-F238E27FC236}">
                    <a16:creationId xmlns:a16="http://schemas.microsoft.com/office/drawing/2014/main" id="{550D0ADF-1A9C-123B-E633-A4C40C11A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482" y="1757167"/>
                <a:ext cx="90752" cy="293193"/>
              </a:xfrm>
              <a:custGeom>
                <a:avLst/>
                <a:gdLst>
                  <a:gd name="T0" fmla="*/ 12 w 25"/>
                  <a:gd name="T1" fmla="*/ 0 h 85"/>
                  <a:gd name="T2" fmla="*/ 17 w 25"/>
                  <a:gd name="T3" fmla="*/ 0 h 85"/>
                  <a:gd name="T4" fmla="*/ 22 w 25"/>
                  <a:gd name="T5" fmla="*/ 4 h 85"/>
                  <a:gd name="T6" fmla="*/ 24 w 25"/>
                  <a:gd name="T7" fmla="*/ 7 h 85"/>
                  <a:gd name="T8" fmla="*/ 25 w 25"/>
                  <a:gd name="T9" fmla="*/ 12 h 85"/>
                  <a:gd name="T10" fmla="*/ 25 w 25"/>
                  <a:gd name="T11" fmla="*/ 71 h 85"/>
                  <a:gd name="T12" fmla="*/ 24 w 25"/>
                  <a:gd name="T13" fmla="*/ 76 h 85"/>
                  <a:gd name="T14" fmla="*/ 22 w 25"/>
                  <a:gd name="T15" fmla="*/ 80 h 85"/>
                  <a:gd name="T16" fmla="*/ 17 w 25"/>
                  <a:gd name="T17" fmla="*/ 83 h 85"/>
                  <a:gd name="T18" fmla="*/ 12 w 25"/>
                  <a:gd name="T19" fmla="*/ 85 h 85"/>
                  <a:gd name="T20" fmla="*/ 6 w 25"/>
                  <a:gd name="T21" fmla="*/ 83 h 85"/>
                  <a:gd name="T22" fmla="*/ 3 w 25"/>
                  <a:gd name="T23" fmla="*/ 80 h 85"/>
                  <a:gd name="T24" fmla="*/ 0 w 25"/>
                  <a:gd name="T25" fmla="*/ 76 h 85"/>
                  <a:gd name="T26" fmla="*/ 0 w 25"/>
                  <a:gd name="T27" fmla="*/ 71 h 85"/>
                  <a:gd name="T28" fmla="*/ 0 w 25"/>
                  <a:gd name="T29" fmla="*/ 12 h 85"/>
                  <a:gd name="T30" fmla="*/ 0 w 25"/>
                  <a:gd name="T31" fmla="*/ 7 h 85"/>
                  <a:gd name="T32" fmla="*/ 3 w 25"/>
                  <a:gd name="T33" fmla="*/ 4 h 85"/>
                  <a:gd name="T34" fmla="*/ 6 w 25"/>
                  <a:gd name="T35" fmla="*/ 0 h 85"/>
                  <a:gd name="T36" fmla="*/ 12 w 25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5">
                    <a:moveTo>
                      <a:pt x="12" y="0"/>
                    </a:moveTo>
                    <a:lnTo>
                      <a:pt x="17" y="0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5" y="71"/>
                    </a:lnTo>
                    <a:lnTo>
                      <a:pt x="24" y="76"/>
                    </a:lnTo>
                    <a:lnTo>
                      <a:pt x="22" y="80"/>
                    </a:lnTo>
                    <a:lnTo>
                      <a:pt x="17" y="83"/>
                    </a:lnTo>
                    <a:lnTo>
                      <a:pt x="12" y="85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394">
                <a:extLst>
                  <a:ext uri="{FF2B5EF4-FFF2-40B4-BE49-F238E27FC236}">
                    <a16:creationId xmlns:a16="http://schemas.microsoft.com/office/drawing/2014/main" id="{DB734106-D615-9FA6-45DC-CA703449E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926" y="1896783"/>
                <a:ext cx="195462" cy="265269"/>
              </a:xfrm>
              <a:custGeom>
                <a:avLst/>
                <a:gdLst>
                  <a:gd name="T0" fmla="*/ 12 w 55"/>
                  <a:gd name="T1" fmla="*/ 0 h 76"/>
                  <a:gd name="T2" fmla="*/ 17 w 55"/>
                  <a:gd name="T3" fmla="*/ 0 h 76"/>
                  <a:gd name="T4" fmla="*/ 21 w 55"/>
                  <a:gd name="T5" fmla="*/ 2 h 76"/>
                  <a:gd name="T6" fmla="*/ 24 w 55"/>
                  <a:gd name="T7" fmla="*/ 5 h 76"/>
                  <a:gd name="T8" fmla="*/ 53 w 55"/>
                  <a:gd name="T9" fmla="*/ 57 h 76"/>
                  <a:gd name="T10" fmla="*/ 55 w 55"/>
                  <a:gd name="T11" fmla="*/ 62 h 76"/>
                  <a:gd name="T12" fmla="*/ 55 w 55"/>
                  <a:gd name="T13" fmla="*/ 66 h 76"/>
                  <a:gd name="T14" fmla="*/ 53 w 55"/>
                  <a:gd name="T15" fmla="*/ 71 h 76"/>
                  <a:gd name="T16" fmla="*/ 48 w 55"/>
                  <a:gd name="T17" fmla="*/ 74 h 76"/>
                  <a:gd name="T18" fmla="*/ 43 w 55"/>
                  <a:gd name="T19" fmla="*/ 76 h 76"/>
                  <a:gd name="T20" fmla="*/ 40 w 55"/>
                  <a:gd name="T21" fmla="*/ 76 h 76"/>
                  <a:gd name="T22" fmla="*/ 34 w 55"/>
                  <a:gd name="T23" fmla="*/ 74 h 76"/>
                  <a:gd name="T24" fmla="*/ 31 w 55"/>
                  <a:gd name="T25" fmla="*/ 69 h 76"/>
                  <a:gd name="T26" fmla="*/ 2 w 55"/>
                  <a:gd name="T27" fmla="*/ 19 h 76"/>
                  <a:gd name="T28" fmla="*/ 0 w 55"/>
                  <a:gd name="T29" fmla="*/ 14 h 76"/>
                  <a:gd name="T30" fmla="*/ 0 w 55"/>
                  <a:gd name="T31" fmla="*/ 8 h 76"/>
                  <a:gd name="T32" fmla="*/ 3 w 55"/>
                  <a:gd name="T33" fmla="*/ 5 h 76"/>
                  <a:gd name="T34" fmla="*/ 7 w 55"/>
                  <a:gd name="T35" fmla="*/ 2 h 76"/>
                  <a:gd name="T36" fmla="*/ 12 w 55"/>
                  <a:gd name="T3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6">
                    <a:moveTo>
                      <a:pt x="12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53" y="57"/>
                    </a:lnTo>
                    <a:lnTo>
                      <a:pt x="55" y="62"/>
                    </a:lnTo>
                    <a:lnTo>
                      <a:pt x="55" y="66"/>
                    </a:lnTo>
                    <a:lnTo>
                      <a:pt x="53" y="71"/>
                    </a:lnTo>
                    <a:lnTo>
                      <a:pt x="48" y="74"/>
                    </a:lnTo>
                    <a:lnTo>
                      <a:pt x="43" y="76"/>
                    </a:lnTo>
                    <a:lnTo>
                      <a:pt x="40" y="76"/>
                    </a:lnTo>
                    <a:lnTo>
                      <a:pt x="34" y="74"/>
                    </a:lnTo>
                    <a:lnTo>
                      <a:pt x="31" y="69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Freeform 1395">
                <a:extLst>
                  <a:ext uri="{FF2B5EF4-FFF2-40B4-BE49-F238E27FC236}">
                    <a16:creationId xmlns:a16="http://schemas.microsoft.com/office/drawing/2014/main" id="{A756481D-3AC1-6902-CDB1-541A4850A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942" y="2266761"/>
                <a:ext cx="265269" cy="195462"/>
              </a:xfrm>
              <a:custGeom>
                <a:avLst/>
                <a:gdLst>
                  <a:gd name="T0" fmla="*/ 13 w 76"/>
                  <a:gd name="T1" fmla="*/ 0 h 55"/>
                  <a:gd name="T2" fmla="*/ 19 w 76"/>
                  <a:gd name="T3" fmla="*/ 2 h 55"/>
                  <a:gd name="T4" fmla="*/ 69 w 76"/>
                  <a:gd name="T5" fmla="*/ 31 h 55"/>
                  <a:gd name="T6" fmla="*/ 72 w 76"/>
                  <a:gd name="T7" fmla="*/ 35 h 55"/>
                  <a:gd name="T8" fmla="*/ 76 w 76"/>
                  <a:gd name="T9" fmla="*/ 40 h 55"/>
                  <a:gd name="T10" fmla="*/ 76 w 76"/>
                  <a:gd name="T11" fmla="*/ 45 h 55"/>
                  <a:gd name="T12" fmla="*/ 74 w 76"/>
                  <a:gd name="T13" fmla="*/ 50 h 55"/>
                  <a:gd name="T14" fmla="*/ 71 w 76"/>
                  <a:gd name="T15" fmla="*/ 54 h 55"/>
                  <a:gd name="T16" fmla="*/ 65 w 76"/>
                  <a:gd name="T17" fmla="*/ 55 h 55"/>
                  <a:gd name="T18" fmla="*/ 60 w 76"/>
                  <a:gd name="T19" fmla="*/ 55 h 55"/>
                  <a:gd name="T20" fmla="*/ 55 w 76"/>
                  <a:gd name="T21" fmla="*/ 54 h 55"/>
                  <a:gd name="T22" fmla="*/ 5 w 76"/>
                  <a:gd name="T23" fmla="*/ 24 h 55"/>
                  <a:gd name="T24" fmla="*/ 1 w 76"/>
                  <a:gd name="T25" fmla="*/ 21 h 55"/>
                  <a:gd name="T26" fmla="*/ 0 w 76"/>
                  <a:gd name="T27" fmla="*/ 17 h 55"/>
                  <a:gd name="T28" fmla="*/ 0 w 76"/>
                  <a:gd name="T29" fmla="*/ 12 h 55"/>
                  <a:gd name="T30" fmla="*/ 0 w 76"/>
                  <a:gd name="T31" fmla="*/ 7 h 55"/>
                  <a:gd name="T32" fmla="*/ 3 w 76"/>
                  <a:gd name="T33" fmla="*/ 3 h 55"/>
                  <a:gd name="T34" fmla="*/ 8 w 76"/>
                  <a:gd name="T35" fmla="*/ 0 h 55"/>
                  <a:gd name="T36" fmla="*/ 13 w 76"/>
                  <a:gd name="T3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55">
                    <a:moveTo>
                      <a:pt x="13" y="0"/>
                    </a:moveTo>
                    <a:lnTo>
                      <a:pt x="19" y="2"/>
                    </a:lnTo>
                    <a:lnTo>
                      <a:pt x="69" y="31"/>
                    </a:lnTo>
                    <a:lnTo>
                      <a:pt x="72" y="35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4" y="50"/>
                    </a:lnTo>
                    <a:lnTo>
                      <a:pt x="71" y="54"/>
                    </a:lnTo>
                    <a:lnTo>
                      <a:pt x="65" y="55"/>
                    </a:lnTo>
                    <a:lnTo>
                      <a:pt x="60" y="55"/>
                    </a:lnTo>
                    <a:lnTo>
                      <a:pt x="55" y="54"/>
                    </a:lnTo>
                    <a:lnTo>
                      <a:pt x="5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1396">
                <a:extLst>
                  <a:ext uri="{FF2B5EF4-FFF2-40B4-BE49-F238E27FC236}">
                    <a16:creationId xmlns:a16="http://schemas.microsoft.com/office/drawing/2014/main" id="{098FEF4F-5D37-328F-02D4-8C2BC2D9F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926" y="2266761"/>
                <a:ext cx="565445" cy="1368232"/>
              </a:xfrm>
              <a:custGeom>
                <a:avLst/>
                <a:gdLst>
                  <a:gd name="T0" fmla="*/ 163 w 163"/>
                  <a:gd name="T1" fmla="*/ 0 h 393"/>
                  <a:gd name="T2" fmla="*/ 163 w 163"/>
                  <a:gd name="T3" fmla="*/ 0 h 393"/>
                  <a:gd name="T4" fmla="*/ 163 w 163"/>
                  <a:gd name="T5" fmla="*/ 68 h 393"/>
                  <a:gd name="T6" fmla="*/ 149 w 163"/>
                  <a:gd name="T7" fmla="*/ 68 h 393"/>
                  <a:gd name="T8" fmla="*/ 149 w 163"/>
                  <a:gd name="T9" fmla="*/ 95 h 393"/>
                  <a:gd name="T10" fmla="*/ 126 w 163"/>
                  <a:gd name="T11" fmla="*/ 104 h 393"/>
                  <a:gd name="T12" fmla="*/ 111 w 163"/>
                  <a:gd name="T13" fmla="*/ 114 h 393"/>
                  <a:gd name="T14" fmla="*/ 102 w 163"/>
                  <a:gd name="T15" fmla="*/ 130 h 393"/>
                  <a:gd name="T16" fmla="*/ 99 w 163"/>
                  <a:gd name="T17" fmla="*/ 149 h 393"/>
                  <a:gd name="T18" fmla="*/ 102 w 163"/>
                  <a:gd name="T19" fmla="*/ 168 h 393"/>
                  <a:gd name="T20" fmla="*/ 112 w 163"/>
                  <a:gd name="T21" fmla="*/ 184 h 393"/>
                  <a:gd name="T22" fmla="*/ 130 w 163"/>
                  <a:gd name="T23" fmla="*/ 196 h 393"/>
                  <a:gd name="T24" fmla="*/ 152 w 163"/>
                  <a:gd name="T25" fmla="*/ 204 h 393"/>
                  <a:gd name="T26" fmla="*/ 163 w 163"/>
                  <a:gd name="T27" fmla="*/ 208 h 393"/>
                  <a:gd name="T28" fmla="*/ 163 w 163"/>
                  <a:gd name="T29" fmla="*/ 247 h 393"/>
                  <a:gd name="T30" fmla="*/ 154 w 163"/>
                  <a:gd name="T31" fmla="*/ 249 h 393"/>
                  <a:gd name="T32" fmla="*/ 128 w 163"/>
                  <a:gd name="T33" fmla="*/ 244 h 393"/>
                  <a:gd name="T34" fmla="*/ 106 w 163"/>
                  <a:gd name="T35" fmla="*/ 235 h 393"/>
                  <a:gd name="T36" fmla="*/ 97 w 163"/>
                  <a:gd name="T37" fmla="*/ 270 h 393"/>
                  <a:gd name="T38" fmla="*/ 111 w 163"/>
                  <a:gd name="T39" fmla="*/ 277 h 393"/>
                  <a:gd name="T40" fmla="*/ 128 w 163"/>
                  <a:gd name="T41" fmla="*/ 282 h 393"/>
                  <a:gd name="T42" fmla="*/ 147 w 163"/>
                  <a:gd name="T43" fmla="*/ 284 h 393"/>
                  <a:gd name="T44" fmla="*/ 147 w 163"/>
                  <a:gd name="T45" fmla="*/ 311 h 393"/>
                  <a:gd name="T46" fmla="*/ 163 w 163"/>
                  <a:gd name="T47" fmla="*/ 311 h 393"/>
                  <a:gd name="T48" fmla="*/ 163 w 163"/>
                  <a:gd name="T49" fmla="*/ 393 h 393"/>
                  <a:gd name="T50" fmla="*/ 104 w 163"/>
                  <a:gd name="T51" fmla="*/ 393 h 393"/>
                  <a:gd name="T52" fmla="*/ 104 w 163"/>
                  <a:gd name="T53" fmla="*/ 393 h 393"/>
                  <a:gd name="T54" fmla="*/ 99 w 163"/>
                  <a:gd name="T55" fmla="*/ 391 h 393"/>
                  <a:gd name="T56" fmla="*/ 97 w 163"/>
                  <a:gd name="T57" fmla="*/ 387 h 393"/>
                  <a:gd name="T58" fmla="*/ 93 w 163"/>
                  <a:gd name="T59" fmla="*/ 384 h 393"/>
                  <a:gd name="T60" fmla="*/ 93 w 163"/>
                  <a:gd name="T61" fmla="*/ 381 h 393"/>
                  <a:gd name="T62" fmla="*/ 90 w 163"/>
                  <a:gd name="T63" fmla="*/ 363 h 393"/>
                  <a:gd name="T64" fmla="*/ 83 w 163"/>
                  <a:gd name="T65" fmla="*/ 344 h 393"/>
                  <a:gd name="T66" fmla="*/ 74 w 163"/>
                  <a:gd name="T67" fmla="*/ 327 h 393"/>
                  <a:gd name="T68" fmla="*/ 66 w 163"/>
                  <a:gd name="T69" fmla="*/ 311 h 393"/>
                  <a:gd name="T70" fmla="*/ 57 w 163"/>
                  <a:gd name="T71" fmla="*/ 299 h 393"/>
                  <a:gd name="T72" fmla="*/ 52 w 163"/>
                  <a:gd name="T73" fmla="*/ 294 h 393"/>
                  <a:gd name="T74" fmla="*/ 52 w 163"/>
                  <a:gd name="T75" fmla="*/ 292 h 393"/>
                  <a:gd name="T76" fmla="*/ 29 w 163"/>
                  <a:gd name="T77" fmla="*/ 261 h 393"/>
                  <a:gd name="T78" fmla="*/ 14 w 163"/>
                  <a:gd name="T79" fmla="*/ 228 h 393"/>
                  <a:gd name="T80" fmla="*/ 4 w 163"/>
                  <a:gd name="T81" fmla="*/ 194 h 393"/>
                  <a:gd name="T82" fmla="*/ 0 w 163"/>
                  <a:gd name="T83" fmla="*/ 159 h 393"/>
                  <a:gd name="T84" fmla="*/ 5 w 163"/>
                  <a:gd name="T85" fmla="*/ 123 h 393"/>
                  <a:gd name="T86" fmla="*/ 17 w 163"/>
                  <a:gd name="T87" fmla="*/ 90 h 393"/>
                  <a:gd name="T88" fmla="*/ 36 w 163"/>
                  <a:gd name="T89" fmla="*/ 61 h 393"/>
                  <a:gd name="T90" fmla="*/ 61 w 163"/>
                  <a:gd name="T91" fmla="*/ 35 h 393"/>
                  <a:gd name="T92" fmla="*/ 92 w 163"/>
                  <a:gd name="T93" fmla="*/ 16 h 393"/>
                  <a:gd name="T94" fmla="*/ 126 w 163"/>
                  <a:gd name="T95" fmla="*/ 4 h 393"/>
                  <a:gd name="T96" fmla="*/ 163 w 163"/>
                  <a:gd name="T97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393">
                    <a:moveTo>
                      <a:pt x="163" y="0"/>
                    </a:moveTo>
                    <a:lnTo>
                      <a:pt x="163" y="0"/>
                    </a:lnTo>
                    <a:lnTo>
                      <a:pt x="163" y="68"/>
                    </a:lnTo>
                    <a:lnTo>
                      <a:pt x="149" y="68"/>
                    </a:lnTo>
                    <a:lnTo>
                      <a:pt x="149" y="95"/>
                    </a:lnTo>
                    <a:lnTo>
                      <a:pt x="126" y="104"/>
                    </a:lnTo>
                    <a:lnTo>
                      <a:pt x="111" y="114"/>
                    </a:lnTo>
                    <a:lnTo>
                      <a:pt x="102" y="130"/>
                    </a:lnTo>
                    <a:lnTo>
                      <a:pt x="99" y="149"/>
                    </a:lnTo>
                    <a:lnTo>
                      <a:pt x="102" y="168"/>
                    </a:lnTo>
                    <a:lnTo>
                      <a:pt x="112" y="184"/>
                    </a:lnTo>
                    <a:lnTo>
                      <a:pt x="130" y="196"/>
                    </a:lnTo>
                    <a:lnTo>
                      <a:pt x="152" y="204"/>
                    </a:lnTo>
                    <a:lnTo>
                      <a:pt x="163" y="208"/>
                    </a:lnTo>
                    <a:lnTo>
                      <a:pt x="163" y="247"/>
                    </a:lnTo>
                    <a:lnTo>
                      <a:pt x="154" y="249"/>
                    </a:lnTo>
                    <a:lnTo>
                      <a:pt x="128" y="244"/>
                    </a:lnTo>
                    <a:lnTo>
                      <a:pt x="106" y="235"/>
                    </a:lnTo>
                    <a:lnTo>
                      <a:pt x="97" y="270"/>
                    </a:lnTo>
                    <a:lnTo>
                      <a:pt x="111" y="277"/>
                    </a:lnTo>
                    <a:lnTo>
                      <a:pt x="128" y="282"/>
                    </a:lnTo>
                    <a:lnTo>
                      <a:pt x="147" y="284"/>
                    </a:lnTo>
                    <a:lnTo>
                      <a:pt x="147" y="311"/>
                    </a:lnTo>
                    <a:lnTo>
                      <a:pt x="163" y="311"/>
                    </a:lnTo>
                    <a:lnTo>
                      <a:pt x="163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99" y="391"/>
                    </a:lnTo>
                    <a:lnTo>
                      <a:pt x="97" y="387"/>
                    </a:lnTo>
                    <a:lnTo>
                      <a:pt x="93" y="384"/>
                    </a:lnTo>
                    <a:lnTo>
                      <a:pt x="93" y="381"/>
                    </a:lnTo>
                    <a:lnTo>
                      <a:pt x="90" y="363"/>
                    </a:lnTo>
                    <a:lnTo>
                      <a:pt x="83" y="344"/>
                    </a:lnTo>
                    <a:lnTo>
                      <a:pt x="74" y="327"/>
                    </a:lnTo>
                    <a:lnTo>
                      <a:pt x="66" y="311"/>
                    </a:lnTo>
                    <a:lnTo>
                      <a:pt x="57" y="299"/>
                    </a:lnTo>
                    <a:lnTo>
                      <a:pt x="52" y="294"/>
                    </a:lnTo>
                    <a:lnTo>
                      <a:pt x="52" y="292"/>
                    </a:lnTo>
                    <a:lnTo>
                      <a:pt x="29" y="261"/>
                    </a:lnTo>
                    <a:lnTo>
                      <a:pt x="14" y="228"/>
                    </a:lnTo>
                    <a:lnTo>
                      <a:pt x="4" y="194"/>
                    </a:lnTo>
                    <a:lnTo>
                      <a:pt x="0" y="159"/>
                    </a:lnTo>
                    <a:lnTo>
                      <a:pt x="5" y="123"/>
                    </a:lnTo>
                    <a:lnTo>
                      <a:pt x="17" y="90"/>
                    </a:lnTo>
                    <a:lnTo>
                      <a:pt x="36" y="61"/>
                    </a:lnTo>
                    <a:lnTo>
                      <a:pt x="61" y="35"/>
                    </a:lnTo>
                    <a:lnTo>
                      <a:pt x="92" y="16"/>
                    </a:lnTo>
                    <a:lnTo>
                      <a:pt x="126" y="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1397">
                <a:extLst>
                  <a:ext uri="{FF2B5EF4-FFF2-40B4-BE49-F238E27FC236}">
                    <a16:creationId xmlns:a16="http://schemas.microsoft.com/office/drawing/2014/main" id="{CBEB8811-FD35-4BD7-9249-C55EE75C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59" y="2713531"/>
                <a:ext cx="69808" cy="118675"/>
              </a:xfrm>
              <a:custGeom>
                <a:avLst/>
                <a:gdLst>
                  <a:gd name="T0" fmla="*/ 19 w 19"/>
                  <a:gd name="T1" fmla="*/ 0 h 35"/>
                  <a:gd name="T2" fmla="*/ 19 w 19"/>
                  <a:gd name="T3" fmla="*/ 35 h 35"/>
                  <a:gd name="T4" fmla="*/ 10 w 19"/>
                  <a:gd name="T5" fmla="*/ 31 h 35"/>
                  <a:gd name="T6" fmla="*/ 5 w 19"/>
                  <a:gd name="T7" fmla="*/ 26 h 35"/>
                  <a:gd name="T8" fmla="*/ 1 w 19"/>
                  <a:gd name="T9" fmla="*/ 21 h 35"/>
                  <a:gd name="T10" fmla="*/ 0 w 19"/>
                  <a:gd name="T11" fmla="*/ 16 h 35"/>
                  <a:gd name="T12" fmla="*/ 0 w 19"/>
                  <a:gd name="T13" fmla="*/ 12 h 35"/>
                  <a:gd name="T14" fmla="*/ 1 w 19"/>
                  <a:gd name="T15" fmla="*/ 9 h 35"/>
                  <a:gd name="T16" fmla="*/ 5 w 19"/>
                  <a:gd name="T17" fmla="*/ 5 h 35"/>
                  <a:gd name="T18" fmla="*/ 8 w 19"/>
                  <a:gd name="T19" fmla="*/ 4 h 35"/>
                  <a:gd name="T20" fmla="*/ 12 w 19"/>
                  <a:gd name="T21" fmla="*/ 2 h 35"/>
                  <a:gd name="T22" fmla="*/ 19 w 19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35">
                    <a:moveTo>
                      <a:pt x="19" y="0"/>
                    </a:moveTo>
                    <a:lnTo>
                      <a:pt x="19" y="35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CB709"/>
              </a:solidFill>
              <a:ln w="0">
                <a:solidFill>
                  <a:srgbClr val="FCB7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1398">
                <a:extLst>
                  <a:ext uri="{FF2B5EF4-FFF2-40B4-BE49-F238E27FC236}">
                    <a16:creationId xmlns:a16="http://schemas.microsoft.com/office/drawing/2014/main" id="{22C61A68-45D5-E06E-4372-FA36E7B99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366" y="2266761"/>
                <a:ext cx="565445" cy="1368232"/>
              </a:xfrm>
              <a:custGeom>
                <a:avLst/>
                <a:gdLst>
                  <a:gd name="T0" fmla="*/ 0 w 162"/>
                  <a:gd name="T1" fmla="*/ 0 h 393"/>
                  <a:gd name="T2" fmla="*/ 38 w 162"/>
                  <a:gd name="T3" fmla="*/ 4 h 393"/>
                  <a:gd name="T4" fmla="*/ 72 w 162"/>
                  <a:gd name="T5" fmla="*/ 16 h 393"/>
                  <a:gd name="T6" fmla="*/ 102 w 162"/>
                  <a:gd name="T7" fmla="*/ 35 h 393"/>
                  <a:gd name="T8" fmla="*/ 128 w 162"/>
                  <a:gd name="T9" fmla="*/ 61 h 393"/>
                  <a:gd name="T10" fmla="*/ 147 w 162"/>
                  <a:gd name="T11" fmla="*/ 90 h 393"/>
                  <a:gd name="T12" fmla="*/ 159 w 162"/>
                  <a:gd name="T13" fmla="*/ 123 h 393"/>
                  <a:gd name="T14" fmla="*/ 162 w 162"/>
                  <a:gd name="T15" fmla="*/ 159 h 393"/>
                  <a:gd name="T16" fmla="*/ 159 w 162"/>
                  <a:gd name="T17" fmla="*/ 194 h 393"/>
                  <a:gd name="T18" fmla="*/ 150 w 162"/>
                  <a:gd name="T19" fmla="*/ 228 h 393"/>
                  <a:gd name="T20" fmla="*/ 134 w 162"/>
                  <a:gd name="T21" fmla="*/ 261 h 393"/>
                  <a:gd name="T22" fmla="*/ 114 w 162"/>
                  <a:gd name="T23" fmla="*/ 291 h 393"/>
                  <a:gd name="T24" fmla="*/ 112 w 162"/>
                  <a:gd name="T25" fmla="*/ 292 h 393"/>
                  <a:gd name="T26" fmla="*/ 112 w 162"/>
                  <a:gd name="T27" fmla="*/ 292 h 393"/>
                  <a:gd name="T28" fmla="*/ 110 w 162"/>
                  <a:gd name="T29" fmla="*/ 294 h 393"/>
                  <a:gd name="T30" fmla="*/ 102 w 162"/>
                  <a:gd name="T31" fmla="*/ 306 h 393"/>
                  <a:gd name="T32" fmla="*/ 91 w 162"/>
                  <a:gd name="T33" fmla="*/ 322 h 393"/>
                  <a:gd name="T34" fmla="*/ 81 w 162"/>
                  <a:gd name="T35" fmla="*/ 341 h 393"/>
                  <a:gd name="T36" fmla="*/ 74 w 162"/>
                  <a:gd name="T37" fmla="*/ 362 h 393"/>
                  <a:gd name="T38" fmla="*/ 70 w 162"/>
                  <a:gd name="T39" fmla="*/ 381 h 393"/>
                  <a:gd name="T40" fmla="*/ 69 w 162"/>
                  <a:gd name="T41" fmla="*/ 386 h 393"/>
                  <a:gd name="T42" fmla="*/ 67 w 162"/>
                  <a:gd name="T43" fmla="*/ 389 h 393"/>
                  <a:gd name="T44" fmla="*/ 62 w 162"/>
                  <a:gd name="T45" fmla="*/ 393 h 393"/>
                  <a:gd name="T46" fmla="*/ 51 w 162"/>
                  <a:gd name="T47" fmla="*/ 393 h 393"/>
                  <a:gd name="T48" fmla="*/ 51 w 162"/>
                  <a:gd name="T49" fmla="*/ 393 h 393"/>
                  <a:gd name="T50" fmla="*/ 0 w 162"/>
                  <a:gd name="T51" fmla="*/ 393 h 393"/>
                  <a:gd name="T52" fmla="*/ 0 w 162"/>
                  <a:gd name="T53" fmla="*/ 311 h 393"/>
                  <a:gd name="T54" fmla="*/ 13 w 162"/>
                  <a:gd name="T55" fmla="*/ 311 h 393"/>
                  <a:gd name="T56" fmla="*/ 13 w 162"/>
                  <a:gd name="T57" fmla="*/ 282 h 393"/>
                  <a:gd name="T58" fmla="*/ 36 w 162"/>
                  <a:gd name="T59" fmla="*/ 273 h 393"/>
                  <a:gd name="T60" fmla="*/ 53 w 162"/>
                  <a:gd name="T61" fmla="*/ 261 h 393"/>
                  <a:gd name="T62" fmla="*/ 64 w 162"/>
                  <a:gd name="T63" fmla="*/ 246 h 393"/>
                  <a:gd name="T64" fmla="*/ 67 w 162"/>
                  <a:gd name="T65" fmla="*/ 227 h 393"/>
                  <a:gd name="T66" fmla="*/ 64 w 162"/>
                  <a:gd name="T67" fmla="*/ 208 h 393"/>
                  <a:gd name="T68" fmla="*/ 55 w 162"/>
                  <a:gd name="T69" fmla="*/ 192 h 393"/>
                  <a:gd name="T70" fmla="*/ 39 w 162"/>
                  <a:gd name="T71" fmla="*/ 180 h 393"/>
                  <a:gd name="T72" fmla="*/ 17 w 162"/>
                  <a:gd name="T73" fmla="*/ 170 h 393"/>
                  <a:gd name="T74" fmla="*/ 8 w 162"/>
                  <a:gd name="T75" fmla="*/ 166 h 393"/>
                  <a:gd name="T76" fmla="*/ 0 w 162"/>
                  <a:gd name="T77" fmla="*/ 163 h 393"/>
                  <a:gd name="T78" fmla="*/ 0 w 162"/>
                  <a:gd name="T79" fmla="*/ 128 h 393"/>
                  <a:gd name="T80" fmla="*/ 7 w 162"/>
                  <a:gd name="T81" fmla="*/ 128 h 393"/>
                  <a:gd name="T82" fmla="*/ 26 w 162"/>
                  <a:gd name="T83" fmla="*/ 130 h 393"/>
                  <a:gd name="T84" fmla="*/ 39 w 162"/>
                  <a:gd name="T85" fmla="*/ 133 h 393"/>
                  <a:gd name="T86" fmla="*/ 50 w 162"/>
                  <a:gd name="T87" fmla="*/ 137 h 393"/>
                  <a:gd name="T88" fmla="*/ 58 w 162"/>
                  <a:gd name="T89" fmla="*/ 104 h 393"/>
                  <a:gd name="T90" fmla="*/ 48 w 162"/>
                  <a:gd name="T91" fmla="*/ 99 h 393"/>
                  <a:gd name="T92" fmla="*/ 32 w 162"/>
                  <a:gd name="T93" fmla="*/ 95 h 393"/>
                  <a:gd name="T94" fmla="*/ 15 w 162"/>
                  <a:gd name="T95" fmla="*/ 94 h 393"/>
                  <a:gd name="T96" fmla="*/ 15 w 162"/>
                  <a:gd name="T97" fmla="*/ 68 h 393"/>
                  <a:gd name="T98" fmla="*/ 0 w 162"/>
                  <a:gd name="T99" fmla="*/ 68 h 393"/>
                  <a:gd name="T100" fmla="*/ 0 w 162"/>
                  <a:gd name="T101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393">
                    <a:moveTo>
                      <a:pt x="0" y="0"/>
                    </a:moveTo>
                    <a:lnTo>
                      <a:pt x="38" y="4"/>
                    </a:lnTo>
                    <a:lnTo>
                      <a:pt x="72" y="16"/>
                    </a:lnTo>
                    <a:lnTo>
                      <a:pt x="102" y="35"/>
                    </a:lnTo>
                    <a:lnTo>
                      <a:pt x="128" y="61"/>
                    </a:lnTo>
                    <a:lnTo>
                      <a:pt x="147" y="90"/>
                    </a:lnTo>
                    <a:lnTo>
                      <a:pt x="159" y="123"/>
                    </a:lnTo>
                    <a:lnTo>
                      <a:pt x="162" y="159"/>
                    </a:lnTo>
                    <a:lnTo>
                      <a:pt x="159" y="194"/>
                    </a:lnTo>
                    <a:lnTo>
                      <a:pt x="150" y="228"/>
                    </a:lnTo>
                    <a:lnTo>
                      <a:pt x="134" y="261"/>
                    </a:lnTo>
                    <a:lnTo>
                      <a:pt x="114" y="291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10" y="294"/>
                    </a:lnTo>
                    <a:lnTo>
                      <a:pt x="102" y="306"/>
                    </a:lnTo>
                    <a:lnTo>
                      <a:pt x="91" y="322"/>
                    </a:lnTo>
                    <a:lnTo>
                      <a:pt x="81" y="341"/>
                    </a:lnTo>
                    <a:lnTo>
                      <a:pt x="74" y="362"/>
                    </a:lnTo>
                    <a:lnTo>
                      <a:pt x="70" y="381"/>
                    </a:lnTo>
                    <a:lnTo>
                      <a:pt x="69" y="386"/>
                    </a:lnTo>
                    <a:lnTo>
                      <a:pt x="67" y="389"/>
                    </a:lnTo>
                    <a:lnTo>
                      <a:pt x="62" y="393"/>
                    </a:lnTo>
                    <a:lnTo>
                      <a:pt x="51" y="393"/>
                    </a:lnTo>
                    <a:lnTo>
                      <a:pt x="51" y="393"/>
                    </a:lnTo>
                    <a:lnTo>
                      <a:pt x="0" y="393"/>
                    </a:lnTo>
                    <a:lnTo>
                      <a:pt x="0" y="311"/>
                    </a:lnTo>
                    <a:lnTo>
                      <a:pt x="13" y="311"/>
                    </a:lnTo>
                    <a:lnTo>
                      <a:pt x="13" y="282"/>
                    </a:lnTo>
                    <a:lnTo>
                      <a:pt x="36" y="273"/>
                    </a:lnTo>
                    <a:lnTo>
                      <a:pt x="53" y="261"/>
                    </a:lnTo>
                    <a:lnTo>
                      <a:pt x="64" y="246"/>
                    </a:lnTo>
                    <a:lnTo>
                      <a:pt x="67" y="227"/>
                    </a:lnTo>
                    <a:lnTo>
                      <a:pt x="64" y="208"/>
                    </a:lnTo>
                    <a:lnTo>
                      <a:pt x="55" y="192"/>
                    </a:lnTo>
                    <a:lnTo>
                      <a:pt x="39" y="180"/>
                    </a:lnTo>
                    <a:lnTo>
                      <a:pt x="17" y="170"/>
                    </a:lnTo>
                    <a:lnTo>
                      <a:pt x="8" y="166"/>
                    </a:lnTo>
                    <a:lnTo>
                      <a:pt x="0" y="163"/>
                    </a:lnTo>
                    <a:lnTo>
                      <a:pt x="0" y="128"/>
                    </a:lnTo>
                    <a:lnTo>
                      <a:pt x="7" y="128"/>
                    </a:lnTo>
                    <a:lnTo>
                      <a:pt x="26" y="130"/>
                    </a:lnTo>
                    <a:lnTo>
                      <a:pt x="39" y="133"/>
                    </a:lnTo>
                    <a:lnTo>
                      <a:pt x="50" y="137"/>
                    </a:lnTo>
                    <a:lnTo>
                      <a:pt x="58" y="104"/>
                    </a:lnTo>
                    <a:lnTo>
                      <a:pt x="48" y="99"/>
                    </a:lnTo>
                    <a:lnTo>
                      <a:pt x="32" y="95"/>
                    </a:lnTo>
                    <a:lnTo>
                      <a:pt x="15" y="94"/>
                    </a:lnTo>
                    <a:lnTo>
                      <a:pt x="15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1399">
                <a:extLst>
                  <a:ext uri="{FF2B5EF4-FFF2-40B4-BE49-F238E27FC236}">
                    <a16:creationId xmlns:a16="http://schemas.microsoft.com/office/drawing/2014/main" id="{5F8C92E1-35CE-69D1-392D-8627E8315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366" y="2985783"/>
                <a:ext cx="69808" cy="139616"/>
              </a:xfrm>
              <a:custGeom>
                <a:avLst/>
                <a:gdLst>
                  <a:gd name="T0" fmla="*/ 0 w 20"/>
                  <a:gd name="T1" fmla="*/ 0 h 39"/>
                  <a:gd name="T2" fmla="*/ 10 w 20"/>
                  <a:gd name="T3" fmla="*/ 5 h 39"/>
                  <a:gd name="T4" fmla="*/ 15 w 20"/>
                  <a:gd name="T5" fmla="*/ 10 h 39"/>
                  <a:gd name="T6" fmla="*/ 19 w 20"/>
                  <a:gd name="T7" fmla="*/ 15 h 39"/>
                  <a:gd name="T8" fmla="*/ 20 w 20"/>
                  <a:gd name="T9" fmla="*/ 22 h 39"/>
                  <a:gd name="T10" fmla="*/ 20 w 20"/>
                  <a:gd name="T11" fmla="*/ 27 h 39"/>
                  <a:gd name="T12" fmla="*/ 17 w 20"/>
                  <a:gd name="T13" fmla="*/ 33 h 39"/>
                  <a:gd name="T14" fmla="*/ 13 w 20"/>
                  <a:gd name="T15" fmla="*/ 36 h 39"/>
                  <a:gd name="T16" fmla="*/ 7 w 20"/>
                  <a:gd name="T17" fmla="*/ 39 h 39"/>
                  <a:gd name="T18" fmla="*/ 0 w 20"/>
                  <a:gd name="T19" fmla="*/ 39 h 39"/>
                  <a:gd name="T20" fmla="*/ 0 w 20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lnTo>
                      <a:pt x="10" y="5"/>
                    </a:lnTo>
                    <a:lnTo>
                      <a:pt x="15" y="10"/>
                    </a:lnTo>
                    <a:lnTo>
                      <a:pt x="19" y="15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17" y="33"/>
                    </a:lnTo>
                    <a:lnTo>
                      <a:pt x="13" y="3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9C1A"/>
              </a:solidFill>
              <a:ln w="0">
                <a:solidFill>
                  <a:srgbClr val="E49C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65" name="Título 1">
            <a:extLst>
              <a:ext uri="{FF2B5EF4-FFF2-40B4-BE49-F238E27FC236}">
                <a16:creationId xmlns:a16="http://schemas.microsoft.com/office/drawing/2014/main" id="{54586756-5DAA-7DD1-AB0E-9D5ACDDD9F91}"/>
              </a:ext>
            </a:extLst>
          </p:cNvPr>
          <p:cNvSpPr txBox="1">
            <a:spLocks/>
          </p:cNvSpPr>
          <p:nvPr/>
        </p:nvSpPr>
        <p:spPr>
          <a:xfrm>
            <a:off x="7879255" y="1955451"/>
            <a:ext cx="4037593" cy="671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chemeClr val="accent1"/>
                </a:solidFill>
                <a:latin typeface="Montserrat Light" panose="00000400000000000000" pitchFamily="2" charset="0"/>
              </a:rPr>
              <a:t>Utilizar correo institucional </a:t>
            </a:r>
          </a:p>
          <a:p>
            <a:pPr algn="just"/>
            <a:r>
              <a:rPr lang="es-ES" sz="2000" dirty="0">
                <a:solidFill>
                  <a:schemeClr val="accent1"/>
                </a:solidFill>
                <a:latin typeface="Montserrat Light" panose="00000400000000000000" pitchFamily="2" charset="0"/>
              </a:rPr>
              <a:t>@smartin.tecnm.mx </a:t>
            </a:r>
            <a:endParaRPr lang="es-MX" sz="2000" dirty="0">
              <a:solidFill>
                <a:schemeClr val="accent1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9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607D-518F-3F63-6693-0F7C2AA8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4BAEB94-1971-9B36-D357-F891EB4980BA}"/>
              </a:ext>
            </a:extLst>
          </p:cNvPr>
          <p:cNvSpPr txBox="1"/>
          <p:nvPr/>
        </p:nvSpPr>
        <p:spPr>
          <a:xfrm>
            <a:off x="559459" y="1489754"/>
            <a:ext cx="11285989" cy="503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Se </a:t>
            </a:r>
            <a:r>
              <a:rPr lang="es-MX" b="1" dirty="0"/>
              <a:t>acredita mediante la realización</a:t>
            </a:r>
            <a:r>
              <a:rPr lang="es-MX" dirty="0"/>
              <a:t> de proyectos internos o externos de carácter local, regional, nacional o internacional, en cualquiera de los siguientes ámbitos: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Sectores social productivos de bienes y servicios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Innovación y Desarrollo Tecnológico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Investigación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Diseño y/o construcción de equipo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Cumbre Nacional de Desarrollo Tecnológico, Investigación e Innovación en la etapa nacional.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Veranos Científicos o de Investigación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Proyectos propuestos por la academia que cuenten con la autorización del Departamento Académico.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Proyectos Integradores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1"/>
                </a:solidFill>
              </a:rPr>
              <a:t>Proyectos bajo el enfoque de Educación Dual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dirty="0">
              <a:latin typeface="Montserrat Light" panose="000004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AAF359-1EA1-46CE-52B2-380C5608CA8E}"/>
              </a:ext>
            </a:extLst>
          </p:cNvPr>
          <p:cNvSpPr txBox="1"/>
          <p:nvPr/>
        </p:nvSpPr>
        <p:spPr>
          <a:xfrm>
            <a:off x="0" y="882318"/>
            <a:ext cx="58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+mj-lt"/>
              </a:rPr>
              <a:t>Acreditación de la Residencia Profesional </a:t>
            </a:r>
          </a:p>
        </p:txBody>
      </p:sp>
      <p:sp>
        <p:nvSpPr>
          <p:cNvPr id="10" name="任意多边形 35">
            <a:extLst>
              <a:ext uri="{FF2B5EF4-FFF2-40B4-BE49-F238E27FC236}">
                <a16:creationId xmlns:a16="http://schemas.microsoft.com/office/drawing/2014/main" id="{36A3BF33-1A07-DD83-6D73-B9E717E90C0A}"/>
              </a:ext>
            </a:extLst>
          </p:cNvPr>
          <p:cNvSpPr/>
          <p:nvPr/>
        </p:nvSpPr>
        <p:spPr>
          <a:xfrm flipH="1" flipV="1">
            <a:off x="8856573" y="5484268"/>
            <a:ext cx="680478" cy="1036992"/>
          </a:xfrm>
          <a:custGeom>
            <a:avLst/>
            <a:gdLst>
              <a:gd name="connsiteX0" fmla="*/ 1078872 w 1463567"/>
              <a:gd name="connsiteY0" fmla="*/ 3868332 h 3868332"/>
              <a:gd name="connsiteX1" fmla="*/ 944604 w 1463567"/>
              <a:gd name="connsiteY1" fmla="*/ 3660444 h 3868332"/>
              <a:gd name="connsiteX2" fmla="*/ 944604 w 1463567"/>
              <a:gd name="connsiteY2" fmla="*/ 2441320 h 3868332"/>
              <a:gd name="connsiteX3" fmla="*/ 894894 w 1463567"/>
              <a:gd name="connsiteY3" fmla="*/ 2441320 h 3868332"/>
              <a:gd name="connsiteX4" fmla="*/ 894894 w 1463567"/>
              <a:gd name="connsiteY4" fmla="*/ 2728639 h 3868332"/>
              <a:gd name="connsiteX5" fmla="*/ 760626 w 1463567"/>
              <a:gd name="connsiteY5" fmla="*/ 2936527 h 3868332"/>
              <a:gd name="connsiteX6" fmla="*/ 626359 w 1463567"/>
              <a:gd name="connsiteY6" fmla="*/ 2728639 h 3868332"/>
              <a:gd name="connsiteX7" fmla="*/ 626359 w 1463567"/>
              <a:gd name="connsiteY7" fmla="*/ 2441320 h 3868332"/>
              <a:gd name="connsiteX8" fmla="*/ 581826 w 1463567"/>
              <a:gd name="connsiteY8" fmla="*/ 2441320 h 3868332"/>
              <a:gd name="connsiteX9" fmla="*/ 581826 w 1463567"/>
              <a:gd name="connsiteY9" fmla="*/ 2604700 h 3868332"/>
              <a:gd name="connsiteX10" fmla="*/ 447558 w 1463567"/>
              <a:gd name="connsiteY10" fmla="*/ 2812588 h 3868332"/>
              <a:gd name="connsiteX11" fmla="*/ 313291 w 1463567"/>
              <a:gd name="connsiteY11" fmla="*/ 2604700 h 3868332"/>
              <a:gd name="connsiteX12" fmla="*/ 313291 w 1463567"/>
              <a:gd name="connsiteY12" fmla="*/ 2441320 h 3868332"/>
              <a:gd name="connsiteX13" fmla="*/ 268535 w 1463567"/>
              <a:gd name="connsiteY13" fmla="*/ 2441320 h 3868332"/>
              <a:gd name="connsiteX14" fmla="*/ 268535 w 1463567"/>
              <a:gd name="connsiteY14" fmla="*/ 2579912 h 3868332"/>
              <a:gd name="connsiteX15" fmla="*/ 134268 w 1463567"/>
              <a:gd name="connsiteY15" fmla="*/ 2787800 h 3868332"/>
              <a:gd name="connsiteX16" fmla="*/ 0 w 1463567"/>
              <a:gd name="connsiteY16" fmla="*/ 2579912 h 3868332"/>
              <a:gd name="connsiteX17" fmla="*/ 0 w 1463567"/>
              <a:gd name="connsiteY17" fmla="*/ 2441320 h 3868332"/>
              <a:gd name="connsiteX18" fmla="*/ 0 w 1463567"/>
              <a:gd name="connsiteY18" fmla="*/ 1748359 h 3868332"/>
              <a:gd name="connsiteX19" fmla="*/ 0 w 1463567"/>
              <a:gd name="connsiteY19" fmla="*/ 652016 h 3868332"/>
              <a:gd name="connsiteX20" fmla="*/ 0 w 1463567"/>
              <a:gd name="connsiteY20" fmla="*/ 639623 h 3868332"/>
              <a:gd name="connsiteX21" fmla="*/ 775 w 1463567"/>
              <a:gd name="connsiteY21" fmla="*/ 639623 h 3868332"/>
              <a:gd name="connsiteX22" fmla="*/ 140804 w 1463567"/>
              <a:gd name="connsiteY22" fmla="*/ 31009 h 3868332"/>
              <a:gd name="connsiteX23" fmla="*/ 151525 w 1463567"/>
              <a:gd name="connsiteY23" fmla="*/ 0 h 3868332"/>
              <a:gd name="connsiteX24" fmla="*/ 1306670 w 1463567"/>
              <a:gd name="connsiteY24" fmla="*/ 0 h 3868332"/>
              <a:gd name="connsiteX25" fmla="*/ 1298731 w 1463567"/>
              <a:gd name="connsiteY25" fmla="*/ 8479 h 3868332"/>
              <a:gd name="connsiteX26" fmla="*/ 1254308 w 1463567"/>
              <a:gd name="connsiteY26" fmla="*/ 639623 h 3868332"/>
              <a:gd name="connsiteX27" fmla="*/ 1255593 w 1463567"/>
              <a:gd name="connsiteY27" fmla="*/ 639623 h 3868332"/>
              <a:gd name="connsiteX28" fmla="*/ 1452533 w 1463567"/>
              <a:gd name="connsiteY28" fmla="*/ 1345815 h 3868332"/>
              <a:gd name="connsiteX29" fmla="*/ 1382490 w 1463567"/>
              <a:gd name="connsiteY29" fmla="*/ 1619081 h 3868332"/>
              <a:gd name="connsiteX30" fmla="*/ 1213139 w 1463567"/>
              <a:gd name="connsiteY30" fmla="*/ 1526562 h 3868332"/>
              <a:gd name="connsiteX31" fmla="*/ 1213139 w 1463567"/>
              <a:gd name="connsiteY31" fmla="*/ 2357371 h 3868332"/>
              <a:gd name="connsiteX32" fmla="*/ 1213139 w 1463567"/>
              <a:gd name="connsiteY32" fmla="*/ 2441320 h 3868332"/>
              <a:gd name="connsiteX33" fmla="*/ 1213139 w 1463567"/>
              <a:gd name="connsiteY33" fmla="*/ 3660444 h 3868332"/>
              <a:gd name="connsiteX34" fmla="*/ 1078872 w 1463567"/>
              <a:gd name="connsiteY34" fmla="*/ 3868332 h 38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63567" h="3868332">
                <a:moveTo>
                  <a:pt x="1078872" y="3868332"/>
                </a:moveTo>
                <a:cubicBezTo>
                  <a:pt x="1004718" y="3868332"/>
                  <a:pt x="944604" y="3775258"/>
                  <a:pt x="944604" y="3660444"/>
                </a:cubicBezTo>
                <a:lnTo>
                  <a:pt x="944604" y="2441320"/>
                </a:lnTo>
                <a:lnTo>
                  <a:pt x="894894" y="2441320"/>
                </a:lnTo>
                <a:lnTo>
                  <a:pt x="894894" y="2728639"/>
                </a:lnTo>
                <a:cubicBezTo>
                  <a:pt x="894894" y="2843453"/>
                  <a:pt x="834780" y="2936527"/>
                  <a:pt x="760626" y="2936527"/>
                </a:cubicBezTo>
                <a:cubicBezTo>
                  <a:pt x="686472" y="2936527"/>
                  <a:pt x="626359" y="2843453"/>
                  <a:pt x="626359" y="2728639"/>
                </a:cubicBezTo>
                <a:lnTo>
                  <a:pt x="626359" y="2441320"/>
                </a:lnTo>
                <a:lnTo>
                  <a:pt x="581826" y="2441320"/>
                </a:lnTo>
                <a:lnTo>
                  <a:pt x="581826" y="2604700"/>
                </a:lnTo>
                <a:cubicBezTo>
                  <a:pt x="581826" y="2719513"/>
                  <a:pt x="521712" y="2812588"/>
                  <a:pt x="447558" y="2812588"/>
                </a:cubicBezTo>
                <a:cubicBezTo>
                  <a:pt x="373404" y="2812588"/>
                  <a:pt x="313291" y="2719513"/>
                  <a:pt x="313291" y="2604700"/>
                </a:cubicBezTo>
                <a:lnTo>
                  <a:pt x="313291" y="2441320"/>
                </a:lnTo>
                <a:lnTo>
                  <a:pt x="268535" y="2441320"/>
                </a:lnTo>
                <a:lnTo>
                  <a:pt x="268535" y="2579912"/>
                </a:lnTo>
                <a:cubicBezTo>
                  <a:pt x="268535" y="2694725"/>
                  <a:pt x="208422" y="2787800"/>
                  <a:pt x="134268" y="2787800"/>
                </a:cubicBezTo>
                <a:cubicBezTo>
                  <a:pt x="60114" y="2787800"/>
                  <a:pt x="0" y="2694725"/>
                  <a:pt x="0" y="2579912"/>
                </a:cubicBezTo>
                <a:lnTo>
                  <a:pt x="0" y="2441320"/>
                </a:lnTo>
                <a:lnTo>
                  <a:pt x="0" y="1748359"/>
                </a:lnTo>
                <a:lnTo>
                  <a:pt x="0" y="652016"/>
                </a:lnTo>
                <a:lnTo>
                  <a:pt x="0" y="639623"/>
                </a:lnTo>
                <a:lnTo>
                  <a:pt x="775" y="639623"/>
                </a:lnTo>
                <a:cubicBezTo>
                  <a:pt x="27870" y="159053"/>
                  <a:pt x="85133" y="178489"/>
                  <a:pt x="140804" y="31009"/>
                </a:cubicBezTo>
                <a:lnTo>
                  <a:pt x="151525" y="0"/>
                </a:lnTo>
                <a:lnTo>
                  <a:pt x="1306670" y="0"/>
                </a:lnTo>
                <a:lnTo>
                  <a:pt x="1298731" y="8479"/>
                </a:lnTo>
                <a:cubicBezTo>
                  <a:pt x="1163068" y="195525"/>
                  <a:pt x="1250447" y="421704"/>
                  <a:pt x="1254308" y="639623"/>
                </a:cubicBezTo>
                <a:lnTo>
                  <a:pt x="1255593" y="639623"/>
                </a:lnTo>
                <a:lnTo>
                  <a:pt x="1452533" y="1345815"/>
                </a:lnTo>
                <a:cubicBezTo>
                  <a:pt x="1481928" y="1451223"/>
                  <a:pt x="1450569" y="1573568"/>
                  <a:pt x="1382490" y="1619081"/>
                </a:cubicBezTo>
                <a:cubicBezTo>
                  <a:pt x="1318265" y="1662018"/>
                  <a:pt x="1244305" y="1621237"/>
                  <a:pt x="1213139" y="1526562"/>
                </a:cubicBezTo>
                <a:lnTo>
                  <a:pt x="1213139" y="2357371"/>
                </a:lnTo>
                <a:lnTo>
                  <a:pt x="1213139" y="2441320"/>
                </a:lnTo>
                <a:lnTo>
                  <a:pt x="1213139" y="3660444"/>
                </a:lnTo>
                <a:cubicBezTo>
                  <a:pt x="1213139" y="3775258"/>
                  <a:pt x="1153026" y="3868332"/>
                  <a:pt x="1078872" y="3868332"/>
                </a:cubicBez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tserrat Light" panose="00000400000000000000" pitchFamily="2" charset="0"/>
              <a:ea typeface="幼圆"/>
            </a:endParaRPr>
          </a:p>
        </p:txBody>
      </p:sp>
      <p:sp>
        <p:nvSpPr>
          <p:cNvPr id="11" name="任意多边形 36">
            <a:extLst>
              <a:ext uri="{FF2B5EF4-FFF2-40B4-BE49-F238E27FC236}">
                <a16:creationId xmlns:a16="http://schemas.microsoft.com/office/drawing/2014/main" id="{598A3815-ED07-1738-4B10-8804C687A73E}"/>
              </a:ext>
            </a:extLst>
          </p:cNvPr>
          <p:cNvSpPr/>
          <p:nvPr/>
        </p:nvSpPr>
        <p:spPr>
          <a:xfrm flipH="1" flipV="1">
            <a:off x="8017968" y="5777948"/>
            <a:ext cx="680479" cy="889083"/>
          </a:xfrm>
          <a:custGeom>
            <a:avLst/>
            <a:gdLst>
              <a:gd name="connsiteX0" fmla="*/ 1180842 w 1601896"/>
              <a:gd name="connsiteY0" fmla="*/ 2927585 h 2927585"/>
              <a:gd name="connsiteX1" fmla="*/ 1033884 w 1601896"/>
              <a:gd name="connsiteY1" fmla="*/ 2769366 h 2927585"/>
              <a:gd name="connsiteX2" fmla="*/ 1033884 w 1601896"/>
              <a:gd name="connsiteY2" fmla="*/ 1841516 h 2927585"/>
              <a:gd name="connsiteX3" fmla="*/ 979475 w 1601896"/>
              <a:gd name="connsiteY3" fmla="*/ 1841516 h 2927585"/>
              <a:gd name="connsiteX4" fmla="*/ 979475 w 1601896"/>
              <a:gd name="connsiteY4" fmla="*/ 2060188 h 2927585"/>
              <a:gd name="connsiteX5" fmla="*/ 832517 w 1601896"/>
              <a:gd name="connsiteY5" fmla="*/ 2218408 h 2927585"/>
              <a:gd name="connsiteX6" fmla="*/ 685559 w 1601896"/>
              <a:gd name="connsiteY6" fmla="*/ 2060188 h 2927585"/>
              <a:gd name="connsiteX7" fmla="*/ 685559 w 1601896"/>
              <a:gd name="connsiteY7" fmla="*/ 1841516 h 2927585"/>
              <a:gd name="connsiteX8" fmla="*/ 636818 w 1601896"/>
              <a:gd name="connsiteY8" fmla="*/ 1841516 h 2927585"/>
              <a:gd name="connsiteX9" fmla="*/ 636818 w 1601896"/>
              <a:gd name="connsiteY9" fmla="*/ 1965861 h 2927585"/>
              <a:gd name="connsiteX10" fmla="*/ 489860 w 1601896"/>
              <a:gd name="connsiteY10" fmla="*/ 2124080 h 2927585"/>
              <a:gd name="connsiteX11" fmla="*/ 342902 w 1601896"/>
              <a:gd name="connsiteY11" fmla="*/ 1965861 h 2927585"/>
              <a:gd name="connsiteX12" fmla="*/ 342902 w 1601896"/>
              <a:gd name="connsiteY12" fmla="*/ 1841516 h 2927585"/>
              <a:gd name="connsiteX13" fmla="*/ 293916 w 1601896"/>
              <a:gd name="connsiteY13" fmla="*/ 1841516 h 2927585"/>
              <a:gd name="connsiteX14" fmla="*/ 293916 w 1601896"/>
              <a:gd name="connsiteY14" fmla="*/ 1946995 h 2927585"/>
              <a:gd name="connsiteX15" fmla="*/ 146958 w 1601896"/>
              <a:gd name="connsiteY15" fmla="*/ 2105214 h 2927585"/>
              <a:gd name="connsiteX16" fmla="*/ 0 w 1601896"/>
              <a:gd name="connsiteY16" fmla="*/ 1946995 h 2927585"/>
              <a:gd name="connsiteX17" fmla="*/ 0 w 1601896"/>
              <a:gd name="connsiteY17" fmla="*/ 1841516 h 2927585"/>
              <a:gd name="connsiteX18" fmla="*/ 0 w 1601896"/>
              <a:gd name="connsiteY18" fmla="*/ 1314118 h 2927585"/>
              <a:gd name="connsiteX19" fmla="*/ 0 w 1601896"/>
              <a:gd name="connsiteY19" fmla="*/ 479714 h 2927585"/>
              <a:gd name="connsiteX20" fmla="*/ 0 w 1601896"/>
              <a:gd name="connsiteY20" fmla="*/ 470282 h 2927585"/>
              <a:gd name="connsiteX21" fmla="*/ 848 w 1601896"/>
              <a:gd name="connsiteY21" fmla="*/ 470282 h 2927585"/>
              <a:gd name="connsiteX22" fmla="*/ 154112 w 1601896"/>
              <a:gd name="connsiteY22" fmla="*/ 7078 h 2927585"/>
              <a:gd name="connsiteX23" fmla="*/ 157308 w 1601896"/>
              <a:gd name="connsiteY23" fmla="*/ 0 h 2927585"/>
              <a:gd name="connsiteX24" fmla="*/ 1413509 w 1601896"/>
              <a:gd name="connsiteY24" fmla="*/ 0 h 2927585"/>
              <a:gd name="connsiteX25" fmla="*/ 1371813 w 1601896"/>
              <a:gd name="connsiteY25" fmla="*/ 52660 h 2927585"/>
              <a:gd name="connsiteX26" fmla="*/ 1372860 w 1601896"/>
              <a:gd name="connsiteY26" fmla="*/ 470282 h 2927585"/>
              <a:gd name="connsiteX27" fmla="*/ 1374267 w 1601896"/>
              <a:gd name="connsiteY27" fmla="*/ 470282 h 2927585"/>
              <a:gd name="connsiteX28" fmla="*/ 1589820 w 1601896"/>
              <a:gd name="connsiteY28" fmla="*/ 1007750 h 2927585"/>
              <a:gd name="connsiteX29" fmla="*/ 1513157 w 1601896"/>
              <a:gd name="connsiteY29" fmla="*/ 1215727 h 2927585"/>
              <a:gd name="connsiteX30" fmla="*/ 1327800 w 1601896"/>
              <a:gd name="connsiteY30" fmla="*/ 1145312 h 2927585"/>
              <a:gd name="connsiteX31" fmla="*/ 1327800 w 1601896"/>
              <a:gd name="connsiteY31" fmla="*/ 1777624 h 2927585"/>
              <a:gd name="connsiteX32" fmla="*/ 1327800 w 1601896"/>
              <a:gd name="connsiteY32" fmla="*/ 1841516 h 2927585"/>
              <a:gd name="connsiteX33" fmla="*/ 1327800 w 1601896"/>
              <a:gd name="connsiteY33" fmla="*/ 2769366 h 2927585"/>
              <a:gd name="connsiteX34" fmla="*/ 1180842 w 1601896"/>
              <a:gd name="connsiteY34" fmla="*/ 2927585 h 292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1896" h="2927585">
                <a:moveTo>
                  <a:pt x="1180842" y="2927585"/>
                </a:moveTo>
                <a:cubicBezTo>
                  <a:pt x="1099679" y="2927585"/>
                  <a:pt x="1033884" y="2856748"/>
                  <a:pt x="1033884" y="2769366"/>
                </a:cubicBezTo>
                <a:lnTo>
                  <a:pt x="1033884" y="1841516"/>
                </a:lnTo>
                <a:lnTo>
                  <a:pt x="979475" y="1841516"/>
                </a:lnTo>
                <a:lnTo>
                  <a:pt x="979475" y="2060188"/>
                </a:lnTo>
                <a:cubicBezTo>
                  <a:pt x="979475" y="2147571"/>
                  <a:pt x="913680" y="2218408"/>
                  <a:pt x="832517" y="2218408"/>
                </a:cubicBezTo>
                <a:cubicBezTo>
                  <a:pt x="751354" y="2218408"/>
                  <a:pt x="685559" y="2147571"/>
                  <a:pt x="685559" y="2060188"/>
                </a:cubicBezTo>
                <a:lnTo>
                  <a:pt x="685559" y="1841516"/>
                </a:lnTo>
                <a:lnTo>
                  <a:pt x="636818" y="1841516"/>
                </a:lnTo>
                <a:lnTo>
                  <a:pt x="636818" y="1965861"/>
                </a:lnTo>
                <a:cubicBezTo>
                  <a:pt x="636818" y="2053243"/>
                  <a:pt x="571022" y="2124080"/>
                  <a:pt x="489860" y="2124080"/>
                </a:cubicBezTo>
                <a:cubicBezTo>
                  <a:pt x="408697" y="2124080"/>
                  <a:pt x="342902" y="2053243"/>
                  <a:pt x="342902" y="1965861"/>
                </a:cubicBezTo>
                <a:lnTo>
                  <a:pt x="342902" y="1841516"/>
                </a:lnTo>
                <a:lnTo>
                  <a:pt x="293916" y="1841516"/>
                </a:lnTo>
                <a:lnTo>
                  <a:pt x="293916" y="1946995"/>
                </a:lnTo>
                <a:cubicBezTo>
                  <a:pt x="293916" y="2034377"/>
                  <a:pt x="228121" y="2105214"/>
                  <a:pt x="146958" y="2105214"/>
                </a:cubicBezTo>
                <a:cubicBezTo>
                  <a:pt x="65795" y="2105214"/>
                  <a:pt x="0" y="2034377"/>
                  <a:pt x="0" y="1946995"/>
                </a:cubicBezTo>
                <a:lnTo>
                  <a:pt x="0" y="1841516"/>
                </a:lnTo>
                <a:lnTo>
                  <a:pt x="0" y="1314118"/>
                </a:lnTo>
                <a:lnTo>
                  <a:pt x="0" y="479714"/>
                </a:lnTo>
                <a:lnTo>
                  <a:pt x="0" y="470282"/>
                </a:lnTo>
                <a:lnTo>
                  <a:pt x="848" y="470282"/>
                </a:lnTo>
                <a:cubicBezTo>
                  <a:pt x="30505" y="104530"/>
                  <a:pt x="93179" y="119322"/>
                  <a:pt x="154112" y="7078"/>
                </a:cubicBezTo>
                <a:lnTo>
                  <a:pt x="157308" y="0"/>
                </a:lnTo>
                <a:lnTo>
                  <a:pt x="1413509" y="0"/>
                </a:lnTo>
                <a:lnTo>
                  <a:pt x="1371813" y="52660"/>
                </a:lnTo>
                <a:cubicBezTo>
                  <a:pt x="1298456" y="181343"/>
                  <a:pt x="1369238" y="328121"/>
                  <a:pt x="1372860" y="470282"/>
                </a:cubicBezTo>
                <a:lnTo>
                  <a:pt x="1374267" y="470282"/>
                </a:lnTo>
                <a:lnTo>
                  <a:pt x="1589820" y="1007750"/>
                </a:lnTo>
                <a:cubicBezTo>
                  <a:pt x="1621993" y="1087974"/>
                  <a:pt x="1587670" y="1181088"/>
                  <a:pt x="1513157" y="1215727"/>
                </a:cubicBezTo>
                <a:cubicBezTo>
                  <a:pt x="1442862" y="1248406"/>
                  <a:pt x="1361911" y="1217368"/>
                  <a:pt x="1327800" y="1145312"/>
                </a:cubicBezTo>
                <a:lnTo>
                  <a:pt x="1327800" y="1777624"/>
                </a:lnTo>
                <a:lnTo>
                  <a:pt x="1327800" y="1841516"/>
                </a:lnTo>
                <a:lnTo>
                  <a:pt x="1327800" y="2769366"/>
                </a:lnTo>
                <a:cubicBezTo>
                  <a:pt x="1327800" y="2856748"/>
                  <a:pt x="1262005" y="2927585"/>
                  <a:pt x="1180842" y="2927585"/>
                </a:cubicBezTo>
                <a:close/>
              </a:path>
            </a:pathLst>
          </a:custGeom>
          <a:solidFill>
            <a:srgbClr val="00B05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tserrat Light" panose="00000400000000000000" pitchFamily="2" charset="0"/>
              <a:ea typeface="幼圆"/>
            </a:endParaRPr>
          </a:p>
        </p:txBody>
      </p:sp>
      <p:sp>
        <p:nvSpPr>
          <p:cNvPr id="12" name="任意多边形 37">
            <a:extLst>
              <a:ext uri="{FF2B5EF4-FFF2-40B4-BE49-F238E27FC236}">
                <a16:creationId xmlns:a16="http://schemas.microsoft.com/office/drawing/2014/main" id="{C348CCB4-FF85-955F-C269-56C13AAE52C1}"/>
              </a:ext>
            </a:extLst>
          </p:cNvPr>
          <p:cNvSpPr/>
          <p:nvPr/>
        </p:nvSpPr>
        <p:spPr>
          <a:xfrm flipH="1" flipV="1">
            <a:off x="7361477" y="6222489"/>
            <a:ext cx="498365" cy="583086"/>
          </a:xfrm>
          <a:custGeom>
            <a:avLst/>
            <a:gdLst>
              <a:gd name="connsiteX0" fmla="*/ 858248 w 1164274"/>
              <a:gd name="connsiteY0" fmla="*/ 1921542 h 1921542"/>
              <a:gd name="connsiteX1" fmla="*/ 751437 w 1164274"/>
              <a:gd name="connsiteY1" fmla="*/ 1816439 h 1921542"/>
              <a:gd name="connsiteX2" fmla="*/ 751437 w 1164274"/>
              <a:gd name="connsiteY2" fmla="*/ 1200080 h 1921542"/>
              <a:gd name="connsiteX3" fmla="*/ 711892 w 1164274"/>
              <a:gd name="connsiteY3" fmla="*/ 1200080 h 1921542"/>
              <a:gd name="connsiteX4" fmla="*/ 711892 w 1164274"/>
              <a:gd name="connsiteY4" fmla="*/ 1345342 h 1921542"/>
              <a:gd name="connsiteX5" fmla="*/ 605082 w 1164274"/>
              <a:gd name="connsiteY5" fmla="*/ 1450445 h 1921542"/>
              <a:gd name="connsiteX6" fmla="*/ 498271 w 1164274"/>
              <a:gd name="connsiteY6" fmla="*/ 1345342 h 1921542"/>
              <a:gd name="connsiteX7" fmla="*/ 498271 w 1164274"/>
              <a:gd name="connsiteY7" fmla="*/ 1200080 h 1921542"/>
              <a:gd name="connsiteX8" fmla="*/ 462845 w 1164274"/>
              <a:gd name="connsiteY8" fmla="*/ 1200080 h 1921542"/>
              <a:gd name="connsiteX9" fmla="*/ 462845 w 1164274"/>
              <a:gd name="connsiteY9" fmla="*/ 1282681 h 1921542"/>
              <a:gd name="connsiteX10" fmla="*/ 356035 w 1164274"/>
              <a:gd name="connsiteY10" fmla="*/ 1387784 h 1921542"/>
              <a:gd name="connsiteX11" fmla="*/ 249225 w 1164274"/>
              <a:gd name="connsiteY11" fmla="*/ 1282681 h 1921542"/>
              <a:gd name="connsiteX12" fmla="*/ 249225 w 1164274"/>
              <a:gd name="connsiteY12" fmla="*/ 1200080 h 1921542"/>
              <a:gd name="connsiteX13" fmla="*/ 213621 w 1164274"/>
              <a:gd name="connsiteY13" fmla="*/ 1200080 h 1921542"/>
              <a:gd name="connsiteX14" fmla="*/ 213621 w 1164274"/>
              <a:gd name="connsiteY14" fmla="*/ 1270149 h 1921542"/>
              <a:gd name="connsiteX15" fmla="*/ 106811 w 1164274"/>
              <a:gd name="connsiteY15" fmla="*/ 1375252 h 1921542"/>
              <a:gd name="connsiteX16" fmla="*/ 0 w 1164274"/>
              <a:gd name="connsiteY16" fmla="*/ 1270149 h 1921542"/>
              <a:gd name="connsiteX17" fmla="*/ 0 w 1164274"/>
              <a:gd name="connsiteY17" fmla="*/ 1200080 h 1921542"/>
              <a:gd name="connsiteX18" fmla="*/ 0 w 1164274"/>
              <a:gd name="connsiteY18" fmla="*/ 849736 h 1921542"/>
              <a:gd name="connsiteX19" fmla="*/ 0 w 1164274"/>
              <a:gd name="connsiteY19" fmla="*/ 295452 h 1921542"/>
              <a:gd name="connsiteX20" fmla="*/ 0 w 1164274"/>
              <a:gd name="connsiteY20" fmla="*/ 289187 h 1921542"/>
              <a:gd name="connsiteX21" fmla="*/ 616 w 1164274"/>
              <a:gd name="connsiteY21" fmla="*/ 289187 h 1921542"/>
              <a:gd name="connsiteX22" fmla="*/ 93026 w 1164274"/>
              <a:gd name="connsiteY22" fmla="*/ 9258 h 1921542"/>
              <a:gd name="connsiteX23" fmla="*/ 99354 w 1164274"/>
              <a:gd name="connsiteY23" fmla="*/ 0 h 1921542"/>
              <a:gd name="connsiteX24" fmla="*/ 1007240 w 1164274"/>
              <a:gd name="connsiteY24" fmla="*/ 0 h 1921542"/>
              <a:gd name="connsiteX25" fmla="*/ 997047 w 1164274"/>
              <a:gd name="connsiteY25" fmla="*/ 11766 h 1921542"/>
              <a:gd name="connsiteX26" fmla="*/ 997808 w 1164274"/>
              <a:gd name="connsiteY26" fmla="*/ 289187 h 1921542"/>
              <a:gd name="connsiteX27" fmla="*/ 998831 w 1164274"/>
              <a:gd name="connsiteY27" fmla="*/ 289187 h 1921542"/>
              <a:gd name="connsiteX28" fmla="*/ 1155497 w 1164274"/>
              <a:gd name="connsiteY28" fmla="*/ 646220 h 1921542"/>
              <a:gd name="connsiteX29" fmla="*/ 1099778 w 1164274"/>
              <a:gd name="connsiteY29" fmla="*/ 784376 h 1921542"/>
              <a:gd name="connsiteX30" fmla="*/ 965058 w 1164274"/>
              <a:gd name="connsiteY30" fmla="*/ 737601 h 1921542"/>
              <a:gd name="connsiteX31" fmla="*/ 965058 w 1164274"/>
              <a:gd name="connsiteY31" fmla="*/ 1157638 h 1921542"/>
              <a:gd name="connsiteX32" fmla="*/ 965058 w 1164274"/>
              <a:gd name="connsiteY32" fmla="*/ 1200080 h 1921542"/>
              <a:gd name="connsiteX33" fmla="*/ 965058 w 1164274"/>
              <a:gd name="connsiteY33" fmla="*/ 1816439 h 1921542"/>
              <a:gd name="connsiteX34" fmla="*/ 858248 w 1164274"/>
              <a:gd name="connsiteY34" fmla="*/ 1921542 h 192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4274" h="1921542">
                <a:moveTo>
                  <a:pt x="858248" y="1921542"/>
                </a:moveTo>
                <a:cubicBezTo>
                  <a:pt x="799258" y="1921542"/>
                  <a:pt x="751437" y="1874486"/>
                  <a:pt x="751437" y="1816439"/>
                </a:cubicBezTo>
                <a:lnTo>
                  <a:pt x="751437" y="1200080"/>
                </a:lnTo>
                <a:lnTo>
                  <a:pt x="711892" y="1200080"/>
                </a:lnTo>
                <a:lnTo>
                  <a:pt x="711892" y="1345342"/>
                </a:lnTo>
                <a:cubicBezTo>
                  <a:pt x="711892" y="1403389"/>
                  <a:pt x="664072" y="1450445"/>
                  <a:pt x="605082" y="1450445"/>
                </a:cubicBezTo>
                <a:cubicBezTo>
                  <a:pt x="546092" y="1450445"/>
                  <a:pt x="498271" y="1403389"/>
                  <a:pt x="498271" y="1345342"/>
                </a:cubicBezTo>
                <a:lnTo>
                  <a:pt x="498271" y="1200080"/>
                </a:lnTo>
                <a:lnTo>
                  <a:pt x="462845" y="1200080"/>
                </a:lnTo>
                <a:lnTo>
                  <a:pt x="462845" y="1282681"/>
                </a:lnTo>
                <a:cubicBezTo>
                  <a:pt x="462845" y="1340728"/>
                  <a:pt x="415025" y="1387784"/>
                  <a:pt x="356035" y="1387784"/>
                </a:cubicBezTo>
                <a:cubicBezTo>
                  <a:pt x="297045" y="1387784"/>
                  <a:pt x="249225" y="1340728"/>
                  <a:pt x="249225" y="1282681"/>
                </a:cubicBezTo>
                <a:lnTo>
                  <a:pt x="249225" y="1200080"/>
                </a:lnTo>
                <a:lnTo>
                  <a:pt x="213621" y="1200080"/>
                </a:lnTo>
                <a:lnTo>
                  <a:pt x="213621" y="1270149"/>
                </a:lnTo>
                <a:cubicBezTo>
                  <a:pt x="213621" y="1328196"/>
                  <a:pt x="165801" y="1375252"/>
                  <a:pt x="106811" y="1375252"/>
                </a:cubicBezTo>
                <a:cubicBezTo>
                  <a:pt x="47821" y="1375252"/>
                  <a:pt x="0" y="1328196"/>
                  <a:pt x="0" y="1270149"/>
                </a:cubicBezTo>
                <a:lnTo>
                  <a:pt x="0" y="1200080"/>
                </a:lnTo>
                <a:lnTo>
                  <a:pt x="0" y="849736"/>
                </a:lnTo>
                <a:lnTo>
                  <a:pt x="0" y="295452"/>
                </a:lnTo>
                <a:lnTo>
                  <a:pt x="0" y="289187"/>
                </a:lnTo>
                <a:lnTo>
                  <a:pt x="616" y="289187"/>
                </a:lnTo>
                <a:cubicBezTo>
                  <a:pt x="19092" y="80932"/>
                  <a:pt x="55198" y="58400"/>
                  <a:pt x="93026" y="9258"/>
                </a:cubicBezTo>
                <a:lnTo>
                  <a:pt x="99354" y="0"/>
                </a:lnTo>
                <a:lnTo>
                  <a:pt x="1007240" y="0"/>
                </a:lnTo>
                <a:lnTo>
                  <a:pt x="997047" y="11766"/>
                </a:lnTo>
                <a:cubicBezTo>
                  <a:pt x="943731" y="97248"/>
                  <a:pt x="995176" y="194752"/>
                  <a:pt x="997808" y="289187"/>
                </a:cubicBezTo>
                <a:lnTo>
                  <a:pt x="998831" y="289187"/>
                </a:lnTo>
                <a:lnTo>
                  <a:pt x="1155497" y="646220"/>
                </a:lnTo>
                <a:cubicBezTo>
                  <a:pt x="1178881" y="699512"/>
                  <a:pt x="1153935" y="761366"/>
                  <a:pt x="1099778" y="784376"/>
                </a:cubicBezTo>
                <a:cubicBezTo>
                  <a:pt x="1048686" y="806085"/>
                  <a:pt x="989851" y="785467"/>
                  <a:pt x="965058" y="737601"/>
                </a:cubicBezTo>
                <a:lnTo>
                  <a:pt x="965058" y="1157638"/>
                </a:lnTo>
                <a:lnTo>
                  <a:pt x="965058" y="1200080"/>
                </a:lnTo>
                <a:lnTo>
                  <a:pt x="965058" y="1816439"/>
                </a:lnTo>
                <a:cubicBezTo>
                  <a:pt x="965058" y="1874486"/>
                  <a:pt x="917238" y="1921542"/>
                  <a:pt x="858248" y="1921542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tserrat Light" panose="00000400000000000000" pitchFamily="2" charset="0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0207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80107ED5-7C21-F0A0-DDCC-B6F91A64C6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88" y="2576807"/>
            <a:ext cx="531347" cy="3431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BF27D6-3F3D-4DFF-DD52-8458E9E3E251}"/>
              </a:ext>
            </a:extLst>
          </p:cNvPr>
          <p:cNvSpPr txBox="1"/>
          <p:nvPr/>
        </p:nvSpPr>
        <p:spPr>
          <a:xfrm>
            <a:off x="2642520" y="1070628"/>
            <a:ext cx="764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j-lt"/>
              </a:rPr>
              <a:t>Mecanismos para desarrollar el proyecto de Residencia Profesional  </a:t>
            </a:r>
          </a:p>
        </p:txBody>
      </p:sp>
      <p:grpSp>
        <p:nvGrpSpPr>
          <p:cNvPr id="7" name="组合 271">
            <a:extLst>
              <a:ext uri="{FF2B5EF4-FFF2-40B4-BE49-F238E27FC236}">
                <a16:creationId xmlns:a16="http://schemas.microsoft.com/office/drawing/2014/main" id="{5839B739-8A20-7FBA-F438-5411A7624A1B}"/>
              </a:ext>
            </a:extLst>
          </p:cNvPr>
          <p:cNvGrpSpPr/>
          <p:nvPr/>
        </p:nvGrpSpPr>
        <p:grpSpPr>
          <a:xfrm>
            <a:off x="594918" y="1945273"/>
            <a:ext cx="6804166" cy="1039597"/>
            <a:chOff x="2147765" y="2343753"/>
            <a:chExt cx="2238573" cy="958741"/>
          </a:xfrm>
        </p:grpSpPr>
        <p:sp>
          <p:nvSpPr>
            <p:cNvPr id="11" name="文本框 252">
              <a:extLst>
                <a:ext uri="{FF2B5EF4-FFF2-40B4-BE49-F238E27FC236}">
                  <a16:creationId xmlns:a16="http://schemas.microsoft.com/office/drawing/2014/main" id="{9EAB2D6E-A115-68A8-3A9E-711197F1B133}"/>
                </a:ext>
              </a:extLst>
            </p:cNvPr>
            <p:cNvSpPr txBox="1"/>
            <p:nvPr/>
          </p:nvSpPr>
          <p:spPr>
            <a:xfrm>
              <a:off x="2147765" y="2343753"/>
              <a:ext cx="2238573" cy="3406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0000"/>
                  </a:solidFill>
                </a:rPr>
                <a:t>Banco de Proyectos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本框 253">
              <a:extLst>
                <a:ext uri="{FF2B5EF4-FFF2-40B4-BE49-F238E27FC236}">
                  <a16:creationId xmlns:a16="http://schemas.microsoft.com/office/drawing/2014/main" id="{517D45DF-21C3-FBA9-8941-043EDA906840}"/>
                </a:ext>
              </a:extLst>
            </p:cNvPr>
            <p:cNvSpPr txBox="1"/>
            <p:nvPr/>
          </p:nvSpPr>
          <p:spPr>
            <a:xfrm>
              <a:off x="2147765" y="2658653"/>
              <a:ext cx="2238573" cy="643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en-US" altLang="zh-CN" dirty="0">
                  <a:ea typeface="+mj-ea"/>
                </a:rPr>
                <a:t>Deberá ser relativo a la carrera y puede ser Interdisiplinario, Integrador o de </a:t>
              </a:r>
              <a:r>
                <a:rPr lang="en-US" altLang="zh-CN" dirty="0" err="1">
                  <a:ea typeface="+mj-ea"/>
                </a:rPr>
                <a:t>Educación</a:t>
              </a:r>
              <a:r>
                <a:rPr lang="en-US" altLang="zh-CN" dirty="0">
                  <a:ea typeface="+mj-ea"/>
                </a:rPr>
                <a:t> Dual.</a:t>
              </a:r>
            </a:p>
          </p:txBody>
        </p:sp>
      </p:grpSp>
      <p:grpSp>
        <p:nvGrpSpPr>
          <p:cNvPr id="21" name="组合 271">
            <a:extLst>
              <a:ext uri="{FF2B5EF4-FFF2-40B4-BE49-F238E27FC236}">
                <a16:creationId xmlns:a16="http://schemas.microsoft.com/office/drawing/2014/main" id="{152AA3A0-D479-6EB4-DDBF-CCA6C1E9463A}"/>
              </a:ext>
            </a:extLst>
          </p:cNvPr>
          <p:cNvGrpSpPr/>
          <p:nvPr/>
        </p:nvGrpSpPr>
        <p:grpSpPr>
          <a:xfrm>
            <a:off x="594918" y="3185174"/>
            <a:ext cx="6760696" cy="1468225"/>
            <a:chOff x="2147765" y="2343753"/>
            <a:chExt cx="2238573" cy="1017721"/>
          </a:xfrm>
        </p:grpSpPr>
        <p:sp>
          <p:nvSpPr>
            <p:cNvPr id="22" name="文本框 252">
              <a:extLst>
                <a:ext uri="{FF2B5EF4-FFF2-40B4-BE49-F238E27FC236}">
                  <a16:creationId xmlns:a16="http://schemas.microsoft.com/office/drawing/2014/main" id="{2F2675AB-01F3-4C52-243A-27E900E59CCB}"/>
                </a:ext>
              </a:extLst>
            </p:cNvPr>
            <p:cNvSpPr txBox="1"/>
            <p:nvPr/>
          </p:nvSpPr>
          <p:spPr>
            <a:xfrm>
              <a:off x="2147765" y="2343753"/>
              <a:ext cx="2238573" cy="2560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b="1" dirty="0">
                  <a:solidFill>
                    <a:srgbClr val="FF0000"/>
                  </a:solidFill>
                </a:rPr>
                <a:t>Propuesta Propia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文本框 253">
              <a:extLst>
                <a:ext uri="{FF2B5EF4-FFF2-40B4-BE49-F238E27FC236}">
                  <a16:creationId xmlns:a16="http://schemas.microsoft.com/office/drawing/2014/main" id="{E0702C41-7AAB-CC88-A6D6-8570F7473C8B}"/>
                </a:ext>
              </a:extLst>
            </p:cNvPr>
            <p:cNvSpPr txBox="1"/>
            <p:nvPr/>
          </p:nvSpPr>
          <p:spPr>
            <a:xfrm>
              <a:off x="2147765" y="2658653"/>
              <a:ext cx="2238573" cy="7028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en-US" altLang="zh-CN" dirty="0">
                  <a:ea typeface="+mj-ea"/>
                </a:rPr>
                <a:t>Son Proyectos que el/la estudiante desea desarrollar por iniciativa propia, por lo tanto deberá ser avalado por la academia y autorizado por la </a:t>
              </a:r>
              <a:r>
                <a:rPr lang="en-US" altLang="zh-CN" dirty="0" err="1">
                  <a:ea typeface="+mj-ea"/>
                </a:rPr>
                <a:t>Subdirección</a:t>
              </a:r>
              <a:r>
                <a:rPr lang="en-US" altLang="zh-CN" dirty="0">
                  <a:ea typeface="+mj-ea"/>
                </a:rPr>
                <a:t> </a:t>
              </a:r>
              <a:r>
                <a:rPr lang="en-US" altLang="zh-CN" dirty="0" err="1">
                  <a:ea typeface="+mj-ea"/>
                </a:rPr>
                <a:t>Académica</a:t>
              </a:r>
              <a:r>
                <a:rPr lang="en-US" altLang="zh-CN" dirty="0">
                  <a:ea typeface="+mj-ea"/>
                </a:rPr>
                <a:t>. </a:t>
              </a:r>
            </a:p>
          </p:txBody>
        </p:sp>
      </p:grpSp>
      <p:sp>
        <p:nvSpPr>
          <p:cNvPr id="24" name="任意多边形 35">
            <a:extLst>
              <a:ext uri="{FF2B5EF4-FFF2-40B4-BE49-F238E27FC236}">
                <a16:creationId xmlns:a16="http://schemas.microsoft.com/office/drawing/2014/main" id="{CFBFA50C-69A9-EE0A-76A7-3D422629F944}"/>
              </a:ext>
            </a:extLst>
          </p:cNvPr>
          <p:cNvSpPr/>
          <p:nvPr/>
        </p:nvSpPr>
        <p:spPr>
          <a:xfrm flipH="1" flipV="1">
            <a:off x="10133407" y="1978818"/>
            <a:ext cx="1463675" cy="2900363"/>
          </a:xfrm>
          <a:custGeom>
            <a:avLst/>
            <a:gdLst>
              <a:gd name="connsiteX0" fmla="*/ 1078872 w 1463567"/>
              <a:gd name="connsiteY0" fmla="*/ 3868332 h 3868332"/>
              <a:gd name="connsiteX1" fmla="*/ 944604 w 1463567"/>
              <a:gd name="connsiteY1" fmla="*/ 3660444 h 3868332"/>
              <a:gd name="connsiteX2" fmla="*/ 944604 w 1463567"/>
              <a:gd name="connsiteY2" fmla="*/ 2441320 h 3868332"/>
              <a:gd name="connsiteX3" fmla="*/ 894894 w 1463567"/>
              <a:gd name="connsiteY3" fmla="*/ 2441320 h 3868332"/>
              <a:gd name="connsiteX4" fmla="*/ 894894 w 1463567"/>
              <a:gd name="connsiteY4" fmla="*/ 2728639 h 3868332"/>
              <a:gd name="connsiteX5" fmla="*/ 760626 w 1463567"/>
              <a:gd name="connsiteY5" fmla="*/ 2936527 h 3868332"/>
              <a:gd name="connsiteX6" fmla="*/ 626359 w 1463567"/>
              <a:gd name="connsiteY6" fmla="*/ 2728639 h 3868332"/>
              <a:gd name="connsiteX7" fmla="*/ 626359 w 1463567"/>
              <a:gd name="connsiteY7" fmla="*/ 2441320 h 3868332"/>
              <a:gd name="connsiteX8" fmla="*/ 581826 w 1463567"/>
              <a:gd name="connsiteY8" fmla="*/ 2441320 h 3868332"/>
              <a:gd name="connsiteX9" fmla="*/ 581826 w 1463567"/>
              <a:gd name="connsiteY9" fmla="*/ 2604700 h 3868332"/>
              <a:gd name="connsiteX10" fmla="*/ 447558 w 1463567"/>
              <a:gd name="connsiteY10" fmla="*/ 2812588 h 3868332"/>
              <a:gd name="connsiteX11" fmla="*/ 313291 w 1463567"/>
              <a:gd name="connsiteY11" fmla="*/ 2604700 h 3868332"/>
              <a:gd name="connsiteX12" fmla="*/ 313291 w 1463567"/>
              <a:gd name="connsiteY12" fmla="*/ 2441320 h 3868332"/>
              <a:gd name="connsiteX13" fmla="*/ 268535 w 1463567"/>
              <a:gd name="connsiteY13" fmla="*/ 2441320 h 3868332"/>
              <a:gd name="connsiteX14" fmla="*/ 268535 w 1463567"/>
              <a:gd name="connsiteY14" fmla="*/ 2579912 h 3868332"/>
              <a:gd name="connsiteX15" fmla="*/ 134268 w 1463567"/>
              <a:gd name="connsiteY15" fmla="*/ 2787800 h 3868332"/>
              <a:gd name="connsiteX16" fmla="*/ 0 w 1463567"/>
              <a:gd name="connsiteY16" fmla="*/ 2579912 h 3868332"/>
              <a:gd name="connsiteX17" fmla="*/ 0 w 1463567"/>
              <a:gd name="connsiteY17" fmla="*/ 2441320 h 3868332"/>
              <a:gd name="connsiteX18" fmla="*/ 0 w 1463567"/>
              <a:gd name="connsiteY18" fmla="*/ 1748359 h 3868332"/>
              <a:gd name="connsiteX19" fmla="*/ 0 w 1463567"/>
              <a:gd name="connsiteY19" fmla="*/ 652016 h 3868332"/>
              <a:gd name="connsiteX20" fmla="*/ 0 w 1463567"/>
              <a:gd name="connsiteY20" fmla="*/ 639623 h 3868332"/>
              <a:gd name="connsiteX21" fmla="*/ 775 w 1463567"/>
              <a:gd name="connsiteY21" fmla="*/ 639623 h 3868332"/>
              <a:gd name="connsiteX22" fmla="*/ 140804 w 1463567"/>
              <a:gd name="connsiteY22" fmla="*/ 31009 h 3868332"/>
              <a:gd name="connsiteX23" fmla="*/ 151525 w 1463567"/>
              <a:gd name="connsiteY23" fmla="*/ 0 h 3868332"/>
              <a:gd name="connsiteX24" fmla="*/ 1306670 w 1463567"/>
              <a:gd name="connsiteY24" fmla="*/ 0 h 3868332"/>
              <a:gd name="connsiteX25" fmla="*/ 1298731 w 1463567"/>
              <a:gd name="connsiteY25" fmla="*/ 8479 h 3868332"/>
              <a:gd name="connsiteX26" fmla="*/ 1254308 w 1463567"/>
              <a:gd name="connsiteY26" fmla="*/ 639623 h 3868332"/>
              <a:gd name="connsiteX27" fmla="*/ 1255593 w 1463567"/>
              <a:gd name="connsiteY27" fmla="*/ 639623 h 3868332"/>
              <a:gd name="connsiteX28" fmla="*/ 1452533 w 1463567"/>
              <a:gd name="connsiteY28" fmla="*/ 1345815 h 3868332"/>
              <a:gd name="connsiteX29" fmla="*/ 1382490 w 1463567"/>
              <a:gd name="connsiteY29" fmla="*/ 1619081 h 3868332"/>
              <a:gd name="connsiteX30" fmla="*/ 1213139 w 1463567"/>
              <a:gd name="connsiteY30" fmla="*/ 1526562 h 3868332"/>
              <a:gd name="connsiteX31" fmla="*/ 1213139 w 1463567"/>
              <a:gd name="connsiteY31" fmla="*/ 2357371 h 3868332"/>
              <a:gd name="connsiteX32" fmla="*/ 1213139 w 1463567"/>
              <a:gd name="connsiteY32" fmla="*/ 2441320 h 3868332"/>
              <a:gd name="connsiteX33" fmla="*/ 1213139 w 1463567"/>
              <a:gd name="connsiteY33" fmla="*/ 3660444 h 3868332"/>
              <a:gd name="connsiteX34" fmla="*/ 1078872 w 1463567"/>
              <a:gd name="connsiteY34" fmla="*/ 3868332 h 38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63567" h="3868332">
                <a:moveTo>
                  <a:pt x="1078872" y="3868332"/>
                </a:moveTo>
                <a:cubicBezTo>
                  <a:pt x="1004718" y="3868332"/>
                  <a:pt x="944604" y="3775258"/>
                  <a:pt x="944604" y="3660444"/>
                </a:cubicBezTo>
                <a:lnTo>
                  <a:pt x="944604" y="2441320"/>
                </a:lnTo>
                <a:lnTo>
                  <a:pt x="894894" y="2441320"/>
                </a:lnTo>
                <a:lnTo>
                  <a:pt x="894894" y="2728639"/>
                </a:lnTo>
                <a:cubicBezTo>
                  <a:pt x="894894" y="2843453"/>
                  <a:pt x="834780" y="2936527"/>
                  <a:pt x="760626" y="2936527"/>
                </a:cubicBezTo>
                <a:cubicBezTo>
                  <a:pt x="686472" y="2936527"/>
                  <a:pt x="626359" y="2843453"/>
                  <a:pt x="626359" y="2728639"/>
                </a:cubicBezTo>
                <a:lnTo>
                  <a:pt x="626359" y="2441320"/>
                </a:lnTo>
                <a:lnTo>
                  <a:pt x="581826" y="2441320"/>
                </a:lnTo>
                <a:lnTo>
                  <a:pt x="581826" y="2604700"/>
                </a:lnTo>
                <a:cubicBezTo>
                  <a:pt x="581826" y="2719513"/>
                  <a:pt x="521712" y="2812588"/>
                  <a:pt x="447558" y="2812588"/>
                </a:cubicBezTo>
                <a:cubicBezTo>
                  <a:pt x="373404" y="2812588"/>
                  <a:pt x="313291" y="2719513"/>
                  <a:pt x="313291" y="2604700"/>
                </a:cubicBezTo>
                <a:lnTo>
                  <a:pt x="313291" y="2441320"/>
                </a:lnTo>
                <a:lnTo>
                  <a:pt x="268535" y="2441320"/>
                </a:lnTo>
                <a:lnTo>
                  <a:pt x="268535" y="2579912"/>
                </a:lnTo>
                <a:cubicBezTo>
                  <a:pt x="268535" y="2694725"/>
                  <a:pt x="208422" y="2787800"/>
                  <a:pt x="134268" y="2787800"/>
                </a:cubicBezTo>
                <a:cubicBezTo>
                  <a:pt x="60114" y="2787800"/>
                  <a:pt x="0" y="2694725"/>
                  <a:pt x="0" y="2579912"/>
                </a:cubicBezTo>
                <a:lnTo>
                  <a:pt x="0" y="2441320"/>
                </a:lnTo>
                <a:lnTo>
                  <a:pt x="0" y="1748359"/>
                </a:lnTo>
                <a:lnTo>
                  <a:pt x="0" y="652016"/>
                </a:lnTo>
                <a:lnTo>
                  <a:pt x="0" y="639623"/>
                </a:lnTo>
                <a:lnTo>
                  <a:pt x="775" y="639623"/>
                </a:lnTo>
                <a:cubicBezTo>
                  <a:pt x="27870" y="159053"/>
                  <a:pt x="85133" y="178489"/>
                  <a:pt x="140804" y="31009"/>
                </a:cubicBezTo>
                <a:lnTo>
                  <a:pt x="151525" y="0"/>
                </a:lnTo>
                <a:lnTo>
                  <a:pt x="1306670" y="0"/>
                </a:lnTo>
                <a:lnTo>
                  <a:pt x="1298731" y="8479"/>
                </a:lnTo>
                <a:cubicBezTo>
                  <a:pt x="1163068" y="195525"/>
                  <a:pt x="1250447" y="421704"/>
                  <a:pt x="1254308" y="639623"/>
                </a:cubicBezTo>
                <a:lnTo>
                  <a:pt x="1255593" y="639623"/>
                </a:lnTo>
                <a:lnTo>
                  <a:pt x="1452533" y="1345815"/>
                </a:lnTo>
                <a:cubicBezTo>
                  <a:pt x="1481928" y="1451223"/>
                  <a:pt x="1450569" y="1573568"/>
                  <a:pt x="1382490" y="1619081"/>
                </a:cubicBezTo>
                <a:cubicBezTo>
                  <a:pt x="1318265" y="1662018"/>
                  <a:pt x="1244305" y="1621237"/>
                  <a:pt x="1213139" y="1526562"/>
                </a:cubicBezTo>
                <a:lnTo>
                  <a:pt x="1213139" y="2357371"/>
                </a:lnTo>
                <a:lnTo>
                  <a:pt x="1213139" y="2441320"/>
                </a:lnTo>
                <a:lnTo>
                  <a:pt x="1213139" y="3660444"/>
                </a:lnTo>
                <a:cubicBezTo>
                  <a:pt x="1213139" y="3775258"/>
                  <a:pt x="1153026" y="3868332"/>
                  <a:pt x="1078872" y="3868332"/>
                </a:cubicBezTo>
                <a:close/>
              </a:path>
            </a:pathLst>
          </a:cu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幼圆"/>
            </a:endParaRPr>
          </a:p>
        </p:txBody>
      </p:sp>
      <p:sp>
        <p:nvSpPr>
          <p:cNvPr id="25" name="任意多边形 36">
            <a:extLst>
              <a:ext uri="{FF2B5EF4-FFF2-40B4-BE49-F238E27FC236}">
                <a16:creationId xmlns:a16="http://schemas.microsoft.com/office/drawing/2014/main" id="{9E574D50-4086-19F1-2EDE-6FCF4D2891C1}"/>
              </a:ext>
            </a:extLst>
          </p:cNvPr>
          <p:cNvSpPr/>
          <p:nvPr/>
        </p:nvSpPr>
        <p:spPr>
          <a:xfrm flipH="1" flipV="1">
            <a:off x="9189352" y="3481411"/>
            <a:ext cx="1601788" cy="2195513"/>
          </a:xfrm>
          <a:custGeom>
            <a:avLst/>
            <a:gdLst>
              <a:gd name="connsiteX0" fmla="*/ 1180842 w 1601896"/>
              <a:gd name="connsiteY0" fmla="*/ 2927585 h 2927585"/>
              <a:gd name="connsiteX1" fmla="*/ 1033884 w 1601896"/>
              <a:gd name="connsiteY1" fmla="*/ 2769366 h 2927585"/>
              <a:gd name="connsiteX2" fmla="*/ 1033884 w 1601896"/>
              <a:gd name="connsiteY2" fmla="*/ 1841516 h 2927585"/>
              <a:gd name="connsiteX3" fmla="*/ 979475 w 1601896"/>
              <a:gd name="connsiteY3" fmla="*/ 1841516 h 2927585"/>
              <a:gd name="connsiteX4" fmla="*/ 979475 w 1601896"/>
              <a:gd name="connsiteY4" fmla="*/ 2060188 h 2927585"/>
              <a:gd name="connsiteX5" fmla="*/ 832517 w 1601896"/>
              <a:gd name="connsiteY5" fmla="*/ 2218408 h 2927585"/>
              <a:gd name="connsiteX6" fmla="*/ 685559 w 1601896"/>
              <a:gd name="connsiteY6" fmla="*/ 2060188 h 2927585"/>
              <a:gd name="connsiteX7" fmla="*/ 685559 w 1601896"/>
              <a:gd name="connsiteY7" fmla="*/ 1841516 h 2927585"/>
              <a:gd name="connsiteX8" fmla="*/ 636818 w 1601896"/>
              <a:gd name="connsiteY8" fmla="*/ 1841516 h 2927585"/>
              <a:gd name="connsiteX9" fmla="*/ 636818 w 1601896"/>
              <a:gd name="connsiteY9" fmla="*/ 1965861 h 2927585"/>
              <a:gd name="connsiteX10" fmla="*/ 489860 w 1601896"/>
              <a:gd name="connsiteY10" fmla="*/ 2124080 h 2927585"/>
              <a:gd name="connsiteX11" fmla="*/ 342902 w 1601896"/>
              <a:gd name="connsiteY11" fmla="*/ 1965861 h 2927585"/>
              <a:gd name="connsiteX12" fmla="*/ 342902 w 1601896"/>
              <a:gd name="connsiteY12" fmla="*/ 1841516 h 2927585"/>
              <a:gd name="connsiteX13" fmla="*/ 293916 w 1601896"/>
              <a:gd name="connsiteY13" fmla="*/ 1841516 h 2927585"/>
              <a:gd name="connsiteX14" fmla="*/ 293916 w 1601896"/>
              <a:gd name="connsiteY14" fmla="*/ 1946995 h 2927585"/>
              <a:gd name="connsiteX15" fmla="*/ 146958 w 1601896"/>
              <a:gd name="connsiteY15" fmla="*/ 2105214 h 2927585"/>
              <a:gd name="connsiteX16" fmla="*/ 0 w 1601896"/>
              <a:gd name="connsiteY16" fmla="*/ 1946995 h 2927585"/>
              <a:gd name="connsiteX17" fmla="*/ 0 w 1601896"/>
              <a:gd name="connsiteY17" fmla="*/ 1841516 h 2927585"/>
              <a:gd name="connsiteX18" fmla="*/ 0 w 1601896"/>
              <a:gd name="connsiteY18" fmla="*/ 1314118 h 2927585"/>
              <a:gd name="connsiteX19" fmla="*/ 0 w 1601896"/>
              <a:gd name="connsiteY19" fmla="*/ 479714 h 2927585"/>
              <a:gd name="connsiteX20" fmla="*/ 0 w 1601896"/>
              <a:gd name="connsiteY20" fmla="*/ 470282 h 2927585"/>
              <a:gd name="connsiteX21" fmla="*/ 848 w 1601896"/>
              <a:gd name="connsiteY21" fmla="*/ 470282 h 2927585"/>
              <a:gd name="connsiteX22" fmla="*/ 154112 w 1601896"/>
              <a:gd name="connsiteY22" fmla="*/ 7078 h 2927585"/>
              <a:gd name="connsiteX23" fmla="*/ 157308 w 1601896"/>
              <a:gd name="connsiteY23" fmla="*/ 0 h 2927585"/>
              <a:gd name="connsiteX24" fmla="*/ 1413509 w 1601896"/>
              <a:gd name="connsiteY24" fmla="*/ 0 h 2927585"/>
              <a:gd name="connsiteX25" fmla="*/ 1371813 w 1601896"/>
              <a:gd name="connsiteY25" fmla="*/ 52660 h 2927585"/>
              <a:gd name="connsiteX26" fmla="*/ 1372860 w 1601896"/>
              <a:gd name="connsiteY26" fmla="*/ 470282 h 2927585"/>
              <a:gd name="connsiteX27" fmla="*/ 1374267 w 1601896"/>
              <a:gd name="connsiteY27" fmla="*/ 470282 h 2927585"/>
              <a:gd name="connsiteX28" fmla="*/ 1589820 w 1601896"/>
              <a:gd name="connsiteY28" fmla="*/ 1007750 h 2927585"/>
              <a:gd name="connsiteX29" fmla="*/ 1513157 w 1601896"/>
              <a:gd name="connsiteY29" fmla="*/ 1215727 h 2927585"/>
              <a:gd name="connsiteX30" fmla="*/ 1327800 w 1601896"/>
              <a:gd name="connsiteY30" fmla="*/ 1145312 h 2927585"/>
              <a:gd name="connsiteX31" fmla="*/ 1327800 w 1601896"/>
              <a:gd name="connsiteY31" fmla="*/ 1777624 h 2927585"/>
              <a:gd name="connsiteX32" fmla="*/ 1327800 w 1601896"/>
              <a:gd name="connsiteY32" fmla="*/ 1841516 h 2927585"/>
              <a:gd name="connsiteX33" fmla="*/ 1327800 w 1601896"/>
              <a:gd name="connsiteY33" fmla="*/ 2769366 h 2927585"/>
              <a:gd name="connsiteX34" fmla="*/ 1180842 w 1601896"/>
              <a:gd name="connsiteY34" fmla="*/ 2927585 h 292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1896" h="2927585">
                <a:moveTo>
                  <a:pt x="1180842" y="2927585"/>
                </a:moveTo>
                <a:cubicBezTo>
                  <a:pt x="1099679" y="2927585"/>
                  <a:pt x="1033884" y="2856748"/>
                  <a:pt x="1033884" y="2769366"/>
                </a:cubicBezTo>
                <a:lnTo>
                  <a:pt x="1033884" y="1841516"/>
                </a:lnTo>
                <a:lnTo>
                  <a:pt x="979475" y="1841516"/>
                </a:lnTo>
                <a:lnTo>
                  <a:pt x="979475" y="2060188"/>
                </a:lnTo>
                <a:cubicBezTo>
                  <a:pt x="979475" y="2147571"/>
                  <a:pt x="913680" y="2218408"/>
                  <a:pt x="832517" y="2218408"/>
                </a:cubicBezTo>
                <a:cubicBezTo>
                  <a:pt x="751354" y="2218408"/>
                  <a:pt x="685559" y="2147571"/>
                  <a:pt x="685559" y="2060188"/>
                </a:cubicBezTo>
                <a:lnTo>
                  <a:pt x="685559" y="1841516"/>
                </a:lnTo>
                <a:lnTo>
                  <a:pt x="636818" y="1841516"/>
                </a:lnTo>
                <a:lnTo>
                  <a:pt x="636818" y="1965861"/>
                </a:lnTo>
                <a:cubicBezTo>
                  <a:pt x="636818" y="2053243"/>
                  <a:pt x="571022" y="2124080"/>
                  <a:pt x="489860" y="2124080"/>
                </a:cubicBezTo>
                <a:cubicBezTo>
                  <a:pt x="408697" y="2124080"/>
                  <a:pt x="342902" y="2053243"/>
                  <a:pt x="342902" y="1965861"/>
                </a:cubicBezTo>
                <a:lnTo>
                  <a:pt x="342902" y="1841516"/>
                </a:lnTo>
                <a:lnTo>
                  <a:pt x="293916" y="1841516"/>
                </a:lnTo>
                <a:lnTo>
                  <a:pt x="293916" y="1946995"/>
                </a:lnTo>
                <a:cubicBezTo>
                  <a:pt x="293916" y="2034377"/>
                  <a:pt x="228121" y="2105214"/>
                  <a:pt x="146958" y="2105214"/>
                </a:cubicBezTo>
                <a:cubicBezTo>
                  <a:pt x="65795" y="2105214"/>
                  <a:pt x="0" y="2034377"/>
                  <a:pt x="0" y="1946995"/>
                </a:cubicBezTo>
                <a:lnTo>
                  <a:pt x="0" y="1841516"/>
                </a:lnTo>
                <a:lnTo>
                  <a:pt x="0" y="1314118"/>
                </a:lnTo>
                <a:lnTo>
                  <a:pt x="0" y="479714"/>
                </a:lnTo>
                <a:lnTo>
                  <a:pt x="0" y="470282"/>
                </a:lnTo>
                <a:lnTo>
                  <a:pt x="848" y="470282"/>
                </a:lnTo>
                <a:cubicBezTo>
                  <a:pt x="30505" y="104530"/>
                  <a:pt x="93179" y="119322"/>
                  <a:pt x="154112" y="7078"/>
                </a:cubicBezTo>
                <a:lnTo>
                  <a:pt x="157308" y="0"/>
                </a:lnTo>
                <a:lnTo>
                  <a:pt x="1413509" y="0"/>
                </a:lnTo>
                <a:lnTo>
                  <a:pt x="1371813" y="52660"/>
                </a:lnTo>
                <a:cubicBezTo>
                  <a:pt x="1298456" y="181343"/>
                  <a:pt x="1369238" y="328121"/>
                  <a:pt x="1372860" y="470282"/>
                </a:cubicBezTo>
                <a:lnTo>
                  <a:pt x="1374267" y="470282"/>
                </a:lnTo>
                <a:lnTo>
                  <a:pt x="1589820" y="1007750"/>
                </a:lnTo>
                <a:cubicBezTo>
                  <a:pt x="1621993" y="1087974"/>
                  <a:pt x="1587670" y="1181088"/>
                  <a:pt x="1513157" y="1215727"/>
                </a:cubicBezTo>
                <a:cubicBezTo>
                  <a:pt x="1442862" y="1248406"/>
                  <a:pt x="1361911" y="1217368"/>
                  <a:pt x="1327800" y="1145312"/>
                </a:cubicBezTo>
                <a:lnTo>
                  <a:pt x="1327800" y="1777624"/>
                </a:lnTo>
                <a:lnTo>
                  <a:pt x="1327800" y="1841516"/>
                </a:lnTo>
                <a:lnTo>
                  <a:pt x="1327800" y="2769366"/>
                </a:lnTo>
                <a:cubicBezTo>
                  <a:pt x="1327800" y="2856748"/>
                  <a:pt x="1262005" y="2927585"/>
                  <a:pt x="1180842" y="2927585"/>
                </a:cubicBezTo>
                <a:close/>
              </a:path>
            </a:pathLst>
          </a:custGeom>
          <a:solidFill>
            <a:srgbClr val="00B05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幼圆"/>
            </a:endParaRPr>
          </a:p>
        </p:txBody>
      </p:sp>
      <p:sp>
        <p:nvSpPr>
          <p:cNvPr id="26" name="任意多边形 37">
            <a:extLst>
              <a:ext uri="{FF2B5EF4-FFF2-40B4-BE49-F238E27FC236}">
                <a16:creationId xmlns:a16="http://schemas.microsoft.com/office/drawing/2014/main" id="{E4C7421B-5E6B-0BA9-8893-56152EFB982B}"/>
              </a:ext>
            </a:extLst>
          </p:cNvPr>
          <p:cNvSpPr/>
          <p:nvPr/>
        </p:nvSpPr>
        <p:spPr>
          <a:xfrm flipH="1" flipV="1">
            <a:off x="8383410" y="5026958"/>
            <a:ext cx="1163637" cy="1445419"/>
          </a:xfrm>
          <a:custGeom>
            <a:avLst/>
            <a:gdLst>
              <a:gd name="connsiteX0" fmla="*/ 858248 w 1164274"/>
              <a:gd name="connsiteY0" fmla="*/ 1921542 h 1921542"/>
              <a:gd name="connsiteX1" fmla="*/ 751437 w 1164274"/>
              <a:gd name="connsiteY1" fmla="*/ 1816439 h 1921542"/>
              <a:gd name="connsiteX2" fmla="*/ 751437 w 1164274"/>
              <a:gd name="connsiteY2" fmla="*/ 1200080 h 1921542"/>
              <a:gd name="connsiteX3" fmla="*/ 711892 w 1164274"/>
              <a:gd name="connsiteY3" fmla="*/ 1200080 h 1921542"/>
              <a:gd name="connsiteX4" fmla="*/ 711892 w 1164274"/>
              <a:gd name="connsiteY4" fmla="*/ 1345342 h 1921542"/>
              <a:gd name="connsiteX5" fmla="*/ 605082 w 1164274"/>
              <a:gd name="connsiteY5" fmla="*/ 1450445 h 1921542"/>
              <a:gd name="connsiteX6" fmla="*/ 498271 w 1164274"/>
              <a:gd name="connsiteY6" fmla="*/ 1345342 h 1921542"/>
              <a:gd name="connsiteX7" fmla="*/ 498271 w 1164274"/>
              <a:gd name="connsiteY7" fmla="*/ 1200080 h 1921542"/>
              <a:gd name="connsiteX8" fmla="*/ 462845 w 1164274"/>
              <a:gd name="connsiteY8" fmla="*/ 1200080 h 1921542"/>
              <a:gd name="connsiteX9" fmla="*/ 462845 w 1164274"/>
              <a:gd name="connsiteY9" fmla="*/ 1282681 h 1921542"/>
              <a:gd name="connsiteX10" fmla="*/ 356035 w 1164274"/>
              <a:gd name="connsiteY10" fmla="*/ 1387784 h 1921542"/>
              <a:gd name="connsiteX11" fmla="*/ 249225 w 1164274"/>
              <a:gd name="connsiteY11" fmla="*/ 1282681 h 1921542"/>
              <a:gd name="connsiteX12" fmla="*/ 249225 w 1164274"/>
              <a:gd name="connsiteY12" fmla="*/ 1200080 h 1921542"/>
              <a:gd name="connsiteX13" fmla="*/ 213621 w 1164274"/>
              <a:gd name="connsiteY13" fmla="*/ 1200080 h 1921542"/>
              <a:gd name="connsiteX14" fmla="*/ 213621 w 1164274"/>
              <a:gd name="connsiteY14" fmla="*/ 1270149 h 1921542"/>
              <a:gd name="connsiteX15" fmla="*/ 106811 w 1164274"/>
              <a:gd name="connsiteY15" fmla="*/ 1375252 h 1921542"/>
              <a:gd name="connsiteX16" fmla="*/ 0 w 1164274"/>
              <a:gd name="connsiteY16" fmla="*/ 1270149 h 1921542"/>
              <a:gd name="connsiteX17" fmla="*/ 0 w 1164274"/>
              <a:gd name="connsiteY17" fmla="*/ 1200080 h 1921542"/>
              <a:gd name="connsiteX18" fmla="*/ 0 w 1164274"/>
              <a:gd name="connsiteY18" fmla="*/ 849736 h 1921542"/>
              <a:gd name="connsiteX19" fmla="*/ 0 w 1164274"/>
              <a:gd name="connsiteY19" fmla="*/ 295452 h 1921542"/>
              <a:gd name="connsiteX20" fmla="*/ 0 w 1164274"/>
              <a:gd name="connsiteY20" fmla="*/ 289187 h 1921542"/>
              <a:gd name="connsiteX21" fmla="*/ 616 w 1164274"/>
              <a:gd name="connsiteY21" fmla="*/ 289187 h 1921542"/>
              <a:gd name="connsiteX22" fmla="*/ 93026 w 1164274"/>
              <a:gd name="connsiteY22" fmla="*/ 9258 h 1921542"/>
              <a:gd name="connsiteX23" fmla="*/ 99354 w 1164274"/>
              <a:gd name="connsiteY23" fmla="*/ 0 h 1921542"/>
              <a:gd name="connsiteX24" fmla="*/ 1007240 w 1164274"/>
              <a:gd name="connsiteY24" fmla="*/ 0 h 1921542"/>
              <a:gd name="connsiteX25" fmla="*/ 997047 w 1164274"/>
              <a:gd name="connsiteY25" fmla="*/ 11766 h 1921542"/>
              <a:gd name="connsiteX26" fmla="*/ 997808 w 1164274"/>
              <a:gd name="connsiteY26" fmla="*/ 289187 h 1921542"/>
              <a:gd name="connsiteX27" fmla="*/ 998831 w 1164274"/>
              <a:gd name="connsiteY27" fmla="*/ 289187 h 1921542"/>
              <a:gd name="connsiteX28" fmla="*/ 1155497 w 1164274"/>
              <a:gd name="connsiteY28" fmla="*/ 646220 h 1921542"/>
              <a:gd name="connsiteX29" fmla="*/ 1099778 w 1164274"/>
              <a:gd name="connsiteY29" fmla="*/ 784376 h 1921542"/>
              <a:gd name="connsiteX30" fmla="*/ 965058 w 1164274"/>
              <a:gd name="connsiteY30" fmla="*/ 737601 h 1921542"/>
              <a:gd name="connsiteX31" fmla="*/ 965058 w 1164274"/>
              <a:gd name="connsiteY31" fmla="*/ 1157638 h 1921542"/>
              <a:gd name="connsiteX32" fmla="*/ 965058 w 1164274"/>
              <a:gd name="connsiteY32" fmla="*/ 1200080 h 1921542"/>
              <a:gd name="connsiteX33" fmla="*/ 965058 w 1164274"/>
              <a:gd name="connsiteY33" fmla="*/ 1816439 h 1921542"/>
              <a:gd name="connsiteX34" fmla="*/ 858248 w 1164274"/>
              <a:gd name="connsiteY34" fmla="*/ 1921542 h 192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4274" h="1921542">
                <a:moveTo>
                  <a:pt x="858248" y="1921542"/>
                </a:moveTo>
                <a:cubicBezTo>
                  <a:pt x="799258" y="1921542"/>
                  <a:pt x="751437" y="1874486"/>
                  <a:pt x="751437" y="1816439"/>
                </a:cubicBezTo>
                <a:lnTo>
                  <a:pt x="751437" y="1200080"/>
                </a:lnTo>
                <a:lnTo>
                  <a:pt x="711892" y="1200080"/>
                </a:lnTo>
                <a:lnTo>
                  <a:pt x="711892" y="1345342"/>
                </a:lnTo>
                <a:cubicBezTo>
                  <a:pt x="711892" y="1403389"/>
                  <a:pt x="664072" y="1450445"/>
                  <a:pt x="605082" y="1450445"/>
                </a:cubicBezTo>
                <a:cubicBezTo>
                  <a:pt x="546092" y="1450445"/>
                  <a:pt x="498271" y="1403389"/>
                  <a:pt x="498271" y="1345342"/>
                </a:cubicBezTo>
                <a:lnTo>
                  <a:pt x="498271" y="1200080"/>
                </a:lnTo>
                <a:lnTo>
                  <a:pt x="462845" y="1200080"/>
                </a:lnTo>
                <a:lnTo>
                  <a:pt x="462845" y="1282681"/>
                </a:lnTo>
                <a:cubicBezTo>
                  <a:pt x="462845" y="1340728"/>
                  <a:pt x="415025" y="1387784"/>
                  <a:pt x="356035" y="1387784"/>
                </a:cubicBezTo>
                <a:cubicBezTo>
                  <a:pt x="297045" y="1387784"/>
                  <a:pt x="249225" y="1340728"/>
                  <a:pt x="249225" y="1282681"/>
                </a:cubicBezTo>
                <a:lnTo>
                  <a:pt x="249225" y="1200080"/>
                </a:lnTo>
                <a:lnTo>
                  <a:pt x="213621" y="1200080"/>
                </a:lnTo>
                <a:lnTo>
                  <a:pt x="213621" y="1270149"/>
                </a:lnTo>
                <a:cubicBezTo>
                  <a:pt x="213621" y="1328196"/>
                  <a:pt x="165801" y="1375252"/>
                  <a:pt x="106811" y="1375252"/>
                </a:cubicBezTo>
                <a:cubicBezTo>
                  <a:pt x="47821" y="1375252"/>
                  <a:pt x="0" y="1328196"/>
                  <a:pt x="0" y="1270149"/>
                </a:cubicBezTo>
                <a:lnTo>
                  <a:pt x="0" y="1200080"/>
                </a:lnTo>
                <a:lnTo>
                  <a:pt x="0" y="849736"/>
                </a:lnTo>
                <a:lnTo>
                  <a:pt x="0" y="295452"/>
                </a:lnTo>
                <a:lnTo>
                  <a:pt x="0" y="289187"/>
                </a:lnTo>
                <a:lnTo>
                  <a:pt x="616" y="289187"/>
                </a:lnTo>
                <a:cubicBezTo>
                  <a:pt x="19092" y="80932"/>
                  <a:pt x="55198" y="58400"/>
                  <a:pt x="93026" y="9258"/>
                </a:cubicBezTo>
                <a:lnTo>
                  <a:pt x="99354" y="0"/>
                </a:lnTo>
                <a:lnTo>
                  <a:pt x="1007240" y="0"/>
                </a:lnTo>
                <a:lnTo>
                  <a:pt x="997047" y="11766"/>
                </a:lnTo>
                <a:cubicBezTo>
                  <a:pt x="943731" y="97248"/>
                  <a:pt x="995176" y="194752"/>
                  <a:pt x="997808" y="289187"/>
                </a:cubicBezTo>
                <a:lnTo>
                  <a:pt x="998831" y="289187"/>
                </a:lnTo>
                <a:lnTo>
                  <a:pt x="1155497" y="646220"/>
                </a:lnTo>
                <a:cubicBezTo>
                  <a:pt x="1178881" y="699512"/>
                  <a:pt x="1153935" y="761366"/>
                  <a:pt x="1099778" y="784376"/>
                </a:cubicBezTo>
                <a:cubicBezTo>
                  <a:pt x="1048686" y="806085"/>
                  <a:pt x="989851" y="785467"/>
                  <a:pt x="965058" y="737601"/>
                </a:cubicBezTo>
                <a:lnTo>
                  <a:pt x="965058" y="1157638"/>
                </a:lnTo>
                <a:lnTo>
                  <a:pt x="965058" y="1200080"/>
                </a:lnTo>
                <a:lnTo>
                  <a:pt x="965058" y="1816439"/>
                </a:lnTo>
                <a:cubicBezTo>
                  <a:pt x="965058" y="1874486"/>
                  <a:pt x="917238" y="1921542"/>
                  <a:pt x="858248" y="1921542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幼圆"/>
            </a:endParaRPr>
          </a:p>
        </p:txBody>
      </p:sp>
      <p:sp>
        <p:nvSpPr>
          <p:cNvPr id="27" name="Flecha derecha 63">
            <a:extLst>
              <a:ext uri="{FF2B5EF4-FFF2-40B4-BE49-F238E27FC236}">
                <a16:creationId xmlns:a16="http://schemas.microsoft.com/office/drawing/2014/main" id="{999FBA5E-12F5-D7EC-A87F-6BDD4F7383A2}"/>
              </a:ext>
            </a:extLst>
          </p:cNvPr>
          <p:cNvSpPr/>
          <p:nvPr/>
        </p:nvSpPr>
        <p:spPr>
          <a:xfrm rot="10800000">
            <a:off x="7628644" y="2061002"/>
            <a:ext cx="26551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 derecha 64">
            <a:extLst>
              <a:ext uri="{FF2B5EF4-FFF2-40B4-BE49-F238E27FC236}">
                <a16:creationId xmlns:a16="http://schemas.microsoft.com/office/drawing/2014/main" id="{29D5E093-E84D-AF08-1FC0-9C5DFBA47E54}"/>
              </a:ext>
            </a:extLst>
          </p:cNvPr>
          <p:cNvSpPr/>
          <p:nvPr/>
        </p:nvSpPr>
        <p:spPr>
          <a:xfrm rot="10800000">
            <a:off x="7555150" y="3577892"/>
            <a:ext cx="16625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组合 271">
            <a:extLst>
              <a:ext uri="{FF2B5EF4-FFF2-40B4-BE49-F238E27FC236}">
                <a16:creationId xmlns:a16="http://schemas.microsoft.com/office/drawing/2014/main" id="{305D25BA-A723-4E36-C189-79524281137A}"/>
              </a:ext>
            </a:extLst>
          </p:cNvPr>
          <p:cNvGrpSpPr/>
          <p:nvPr/>
        </p:nvGrpSpPr>
        <p:grpSpPr>
          <a:xfrm>
            <a:off x="638388" y="4908910"/>
            <a:ext cx="6760696" cy="723806"/>
            <a:chOff x="2147765" y="2343753"/>
            <a:chExt cx="2238573" cy="667511"/>
          </a:xfrm>
        </p:grpSpPr>
        <p:sp>
          <p:nvSpPr>
            <p:cNvPr id="30" name="文本框 252">
              <a:extLst>
                <a:ext uri="{FF2B5EF4-FFF2-40B4-BE49-F238E27FC236}">
                  <a16:creationId xmlns:a16="http://schemas.microsoft.com/office/drawing/2014/main" id="{A25C74B8-00D7-C52A-122C-7FEF20241960}"/>
                </a:ext>
              </a:extLst>
            </p:cNvPr>
            <p:cNvSpPr txBox="1"/>
            <p:nvPr/>
          </p:nvSpPr>
          <p:spPr>
            <a:xfrm>
              <a:off x="2147765" y="2343753"/>
              <a:ext cx="2238573" cy="3406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0000"/>
                  </a:solidFill>
                </a:rPr>
                <a:t>Propuesta </a:t>
              </a:r>
              <a:r>
                <a:rPr lang="en-US" altLang="zh-CN" b="1" dirty="0" err="1">
                  <a:solidFill>
                    <a:srgbClr val="FF0000"/>
                  </a:solidFill>
                </a:rPr>
                <a:t>como</a:t>
              </a:r>
              <a:r>
                <a:rPr lang="en-US" altLang="zh-CN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 err="1">
                  <a:solidFill>
                    <a:srgbClr val="FF0000"/>
                  </a:solidFill>
                </a:rPr>
                <a:t>trabajador</a:t>
              </a:r>
              <a:r>
                <a:rPr lang="en-US" altLang="zh-CN" b="1" dirty="0">
                  <a:solidFill>
                    <a:srgbClr val="FF0000"/>
                  </a:solidFill>
                </a:rPr>
                <a:t>/a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文本框 253">
              <a:extLst>
                <a:ext uri="{FF2B5EF4-FFF2-40B4-BE49-F238E27FC236}">
                  <a16:creationId xmlns:a16="http://schemas.microsoft.com/office/drawing/2014/main" id="{7FA96A8D-A124-A461-02CD-FBF378301044}"/>
                </a:ext>
              </a:extLst>
            </p:cNvPr>
            <p:cNvSpPr txBox="1"/>
            <p:nvPr/>
          </p:nvSpPr>
          <p:spPr>
            <a:xfrm>
              <a:off x="2147765" y="2658653"/>
              <a:ext cx="2238573" cy="352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en-US" altLang="zh-CN" dirty="0">
                  <a:ea typeface="+mj-ea"/>
                </a:rPr>
                <a:t>La empresa donde laboras te ofrece desarrollar un </a:t>
              </a:r>
              <a:r>
                <a:rPr lang="en-US" altLang="zh-CN" dirty="0" err="1">
                  <a:ea typeface="+mj-ea"/>
                </a:rPr>
                <a:t>proyecto</a:t>
              </a:r>
              <a:r>
                <a:rPr lang="en-US" altLang="zh-CN" dirty="0">
                  <a:ea typeface="+mj-ea"/>
                </a:rPr>
                <a:t>. </a:t>
              </a:r>
            </a:p>
          </p:txBody>
        </p:sp>
      </p:grpSp>
      <p:sp>
        <p:nvSpPr>
          <p:cNvPr id="32" name="Flecha derecha 68">
            <a:extLst>
              <a:ext uri="{FF2B5EF4-FFF2-40B4-BE49-F238E27FC236}">
                <a16:creationId xmlns:a16="http://schemas.microsoft.com/office/drawing/2014/main" id="{D71237BA-A753-5000-4399-4A3F84BC1D74}"/>
              </a:ext>
            </a:extLst>
          </p:cNvPr>
          <p:cNvSpPr/>
          <p:nvPr/>
        </p:nvSpPr>
        <p:spPr>
          <a:xfrm rot="10800000">
            <a:off x="7555150" y="4975101"/>
            <a:ext cx="8612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3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9D3E46-0167-1388-5BD6-0B403C5D81FD}"/>
              </a:ext>
            </a:extLst>
          </p:cNvPr>
          <p:cNvSpPr txBox="1"/>
          <p:nvPr/>
        </p:nvSpPr>
        <p:spPr>
          <a:xfrm>
            <a:off x="2024082" y="1133181"/>
            <a:ext cx="764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j-lt"/>
              </a:rPr>
              <a:t>Valor y duración de la Residencia Profesional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67D35D6-AB38-48EF-0B24-B022710A822B}"/>
              </a:ext>
            </a:extLst>
          </p:cNvPr>
          <p:cNvGrpSpPr/>
          <p:nvPr/>
        </p:nvGrpSpPr>
        <p:grpSpPr>
          <a:xfrm>
            <a:off x="0" y="2010743"/>
            <a:ext cx="11064545" cy="4117826"/>
            <a:chOff x="1187656" y="1645666"/>
            <a:chExt cx="6770276" cy="2420844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2D6C450B-A70F-310C-DBB5-20BA59A8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228" y="1852168"/>
              <a:ext cx="974894" cy="9769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74206E6-8789-F373-1364-E0914141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026" y="1645666"/>
              <a:ext cx="689095" cy="694166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2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A2897B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93ABEBCA-21E3-813C-40A3-A77BB205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669" y="1852168"/>
              <a:ext cx="971719" cy="9769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E8EBF35-EF65-CF72-A242-EA25E842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055" y="1645666"/>
              <a:ext cx="689095" cy="694166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1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A2897B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47EC13C-0C4B-FFAB-F996-69129D3E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025" y="2884681"/>
              <a:ext cx="974894" cy="9753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E3343BD-592A-8168-2E71-5CAE9158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824" y="3372345"/>
              <a:ext cx="693857" cy="694165"/>
            </a:xfrm>
            <a:custGeom>
              <a:avLst/>
              <a:gdLst>
                <a:gd name="T0" fmla="*/ 0 w 185"/>
                <a:gd name="T1" fmla="*/ 185 h 185"/>
                <a:gd name="T2" fmla="*/ 185 w 185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85">
                  <a:moveTo>
                    <a:pt x="0" y="185"/>
                  </a:moveTo>
                  <a:cubicBezTo>
                    <a:pt x="102" y="185"/>
                    <a:pt x="185" y="102"/>
                    <a:pt x="185" y="0"/>
                  </a:cubicBezTo>
                </a:path>
              </a:pathLst>
            </a:custGeom>
            <a:noFill/>
            <a:ln w="6350" cap="flat" cmpd="sng">
              <a:solidFill>
                <a:srgbClr val="A2897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20B48B64-B766-23F6-1230-D2123246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9802" y="2884681"/>
              <a:ext cx="976483" cy="9753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68DE928-E612-A31E-FF48-6BC68C1B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250" y="3372345"/>
              <a:ext cx="690682" cy="694165"/>
            </a:xfrm>
            <a:custGeom>
              <a:avLst/>
              <a:gdLst>
                <a:gd name="T0" fmla="*/ 0 w 184"/>
                <a:gd name="T1" fmla="*/ 185 h 185"/>
                <a:gd name="T2" fmla="*/ 184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0" y="185"/>
                  </a:moveTo>
                  <a:cubicBezTo>
                    <a:pt x="102" y="185"/>
                    <a:pt x="184" y="102"/>
                    <a:pt x="184" y="0"/>
                  </a:cubicBezTo>
                </a:path>
              </a:pathLst>
            </a:custGeom>
            <a:noFill/>
            <a:ln w="6350" cap="flat" cmpd="sng">
              <a:solidFill>
                <a:srgbClr val="A2897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DD41B79-3088-71B8-8FCC-054BF6E51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9893" y="3184904"/>
              <a:ext cx="376302" cy="374881"/>
            </a:xfrm>
            <a:custGeom>
              <a:avLst/>
              <a:gdLst>
                <a:gd name="T0" fmla="*/ 100 w 100"/>
                <a:gd name="T1" fmla="*/ 56 h 100"/>
                <a:gd name="T2" fmla="*/ 44 w 100"/>
                <a:gd name="T3" fmla="*/ 0 h 100"/>
                <a:gd name="T4" fmla="*/ 40 w 100"/>
                <a:gd name="T5" fmla="*/ 0 h 100"/>
                <a:gd name="T6" fmla="*/ 40 w 100"/>
                <a:gd name="T7" fmla="*/ 11 h 100"/>
                <a:gd name="T8" fmla="*/ 0 w 100"/>
                <a:gd name="T9" fmla="*/ 56 h 100"/>
                <a:gd name="T10" fmla="*/ 44 w 100"/>
                <a:gd name="T11" fmla="*/ 100 h 100"/>
                <a:gd name="T12" fmla="*/ 69 w 100"/>
                <a:gd name="T13" fmla="*/ 93 h 100"/>
                <a:gd name="T14" fmla="*/ 89 w 100"/>
                <a:gd name="T15" fmla="*/ 60 h 100"/>
                <a:gd name="T16" fmla="*/ 100 w 100"/>
                <a:gd name="T17" fmla="*/ 60 h 100"/>
                <a:gd name="T18" fmla="*/ 100 w 100"/>
                <a:gd name="T19" fmla="*/ 56 h 100"/>
                <a:gd name="T20" fmla="*/ 64 w 100"/>
                <a:gd name="T21" fmla="*/ 86 h 100"/>
                <a:gd name="T22" fmla="*/ 44 w 100"/>
                <a:gd name="T23" fmla="*/ 92 h 100"/>
                <a:gd name="T24" fmla="*/ 8 w 100"/>
                <a:gd name="T25" fmla="*/ 56 h 100"/>
                <a:gd name="T26" fmla="*/ 40 w 100"/>
                <a:gd name="T27" fmla="*/ 20 h 100"/>
                <a:gd name="T28" fmla="*/ 40 w 100"/>
                <a:gd name="T29" fmla="*/ 60 h 100"/>
                <a:gd name="T30" fmla="*/ 80 w 100"/>
                <a:gd name="T31" fmla="*/ 60 h 100"/>
                <a:gd name="T32" fmla="*/ 64 w 100"/>
                <a:gd name="T33" fmla="*/ 86 h 100"/>
                <a:gd name="T34" fmla="*/ 49 w 100"/>
                <a:gd name="T35" fmla="*/ 52 h 100"/>
                <a:gd name="T36" fmla="*/ 49 w 100"/>
                <a:gd name="T37" fmla="*/ 9 h 100"/>
                <a:gd name="T38" fmla="*/ 91 w 100"/>
                <a:gd name="T39" fmla="*/ 52 h 100"/>
                <a:gd name="T40" fmla="*/ 49 w 100"/>
                <a:gd name="T41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100" y="56"/>
                  </a:moveTo>
                  <a:cubicBezTo>
                    <a:pt x="100" y="25"/>
                    <a:pt x="75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7" y="14"/>
                    <a:pt x="0" y="33"/>
                    <a:pt x="0" y="56"/>
                  </a:cubicBezTo>
                  <a:cubicBezTo>
                    <a:pt x="0" y="80"/>
                    <a:pt x="20" y="100"/>
                    <a:pt x="44" y="100"/>
                  </a:cubicBezTo>
                  <a:cubicBezTo>
                    <a:pt x="53" y="100"/>
                    <a:pt x="62" y="98"/>
                    <a:pt x="69" y="93"/>
                  </a:cubicBezTo>
                  <a:cubicBezTo>
                    <a:pt x="80" y="85"/>
                    <a:pt x="87" y="73"/>
                    <a:pt x="8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56"/>
                  </a:lnTo>
                  <a:close/>
                  <a:moveTo>
                    <a:pt x="64" y="86"/>
                  </a:moveTo>
                  <a:cubicBezTo>
                    <a:pt x="59" y="90"/>
                    <a:pt x="52" y="92"/>
                    <a:pt x="44" y="92"/>
                  </a:cubicBezTo>
                  <a:cubicBezTo>
                    <a:pt x="25" y="92"/>
                    <a:pt x="8" y="76"/>
                    <a:pt x="8" y="56"/>
                  </a:cubicBezTo>
                  <a:cubicBezTo>
                    <a:pt x="8" y="37"/>
                    <a:pt x="22" y="22"/>
                    <a:pt x="40" y="2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9" y="70"/>
                    <a:pt x="73" y="80"/>
                    <a:pt x="64" y="86"/>
                  </a:cubicBezTo>
                  <a:moveTo>
                    <a:pt x="49" y="52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71" y="11"/>
                    <a:pt x="89" y="29"/>
                    <a:pt x="91" y="52"/>
                  </a:cubicBezTo>
                  <a:lnTo>
                    <a:pt x="4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67" tIns="45734" rIns="91467" bIns="45734"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09527943-5D95-AF78-B94F-34E3D7FD3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2466" y="3207142"/>
              <a:ext cx="374715" cy="330404"/>
              <a:chOff x="0" y="0"/>
              <a:chExt cx="236" cy="208"/>
            </a:xfrm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D65D5259-587D-F01F-D76C-32A28ED8C9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45"/>
                <a:ext cx="193" cy="163"/>
              </a:xfrm>
              <a:custGeom>
                <a:avLst/>
                <a:gdLst>
                  <a:gd name="T0" fmla="*/ 77 w 82"/>
                  <a:gd name="T1" fmla="*/ 0 h 69"/>
                  <a:gd name="T2" fmla="*/ 4 w 82"/>
                  <a:gd name="T3" fmla="*/ 0 h 69"/>
                  <a:gd name="T4" fmla="*/ 0 w 82"/>
                  <a:gd name="T5" fmla="*/ 4 h 69"/>
                  <a:gd name="T6" fmla="*/ 0 w 82"/>
                  <a:gd name="T7" fmla="*/ 65 h 69"/>
                  <a:gd name="T8" fmla="*/ 4 w 82"/>
                  <a:gd name="T9" fmla="*/ 69 h 69"/>
                  <a:gd name="T10" fmla="*/ 77 w 82"/>
                  <a:gd name="T11" fmla="*/ 69 h 69"/>
                  <a:gd name="T12" fmla="*/ 82 w 82"/>
                  <a:gd name="T13" fmla="*/ 65 h 69"/>
                  <a:gd name="T14" fmla="*/ 82 w 82"/>
                  <a:gd name="T15" fmla="*/ 40 h 69"/>
                  <a:gd name="T16" fmla="*/ 82 w 82"/>
                  <a:gd name="T17" fmla="*/ 29 h 69"/>
                  <a:gd name="T18" fmla="*/ 82 w 82"/>
                  <a:gd name="T19" fmla="*/ 4 h 69"/>
                  <a:gd name="T20" fmla="*/ 77 w 82"/>
                  <a:gd name="T21" fmla="*/ 0 h 69"/>
                  <a:gd name="T22" fmla="*/ 9 w 82"/>
                  <a:gd name="T23" fmla="*/ 61 h 69"/>
                  <a:gd name="T24" fmla="*/ 9 w 82"/>
                  <a:gd name="T25" fmla="*/ 9 h 69"/>
                  <a:gd name="T26" fmla="*/ 73 w 82"/>
                  <a:gd name="T27" fmla="*/ 9 h 69"/>
                  <a:gd name="T28" fmla="*/ 73 w 82"/>
                  <a:gd name="T29" fmla="*/ 25 h 69"/>
                  <a:gd name="T30" fmla="*/ 64 w 82"/>
                  <a:gd name="T31" fmla="*/ 25 h 69"/>
                  <a:gd name="T32" fmla="*/ 55 w 82"/>
                  <a:gd name="T33" fmla="*/ 35 h 69"/>
                  <a:gd name="T34" fmla="*/ 64 w 82"/>
                  <a:gd name="T35" fmla="*/ 44 h 69"/>
                  <a:gd name="T36" fmla="*/ 73 w 82"/>
                  <a:gd name="T37" fmla="*/ 44 h 69"/>
                  <a:gd name="T38" fmla="*/ 73 w 82"/>
                  <a:gd name="T39" fmla="*/ 61 h 69"/>
                  <a:gd name="T40" fmla="*/ 9 w 82"/>
                  <a:gd name="T41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9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80" y="69"/>
                      <a:pt x="82" y="67"/>
                      <a:pt x="82" y="65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2"/>
                      <a:pt x="80" y="0"/>
                      <a:pt x="77" y="0"/>
                    </a:cubicBezTo>
                    <a:moveTo>
                      <a:pt x="9" y="6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9" y="25"/>
                      <a:pt x="55" y="29"/>
                      <a:pt x="55" y="35"/>
                    </a:cubicBezTo>
                    <a:cubicBezTo>
                      <a:pt x="55" y="40"/>
                      <a:pt x="59" y="44"/>
                      <a:pt x="6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9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8EA1A7A5-66AB-2B75-2C02-DE600ED36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0"/>
                <a:ext cx="192" cy="165"/>
              </a:xfrm>
              <a:custGeom>
                <a:avLst/>
                <a:gdLst>
                  <a:gd name="T0" fmla="*/ 77 w 81"/>
                  <a:gd name="T1" fmla="*/ 0 h 70"/>
                  <a:gd name="T2" fmla="*/ 4 w 81"/>
                  <a:gd name="T3" fmla="*/ 0 h 70"/>
                  <a:gd name="T4" fmla="*/ 0 w 81"/>
                  <a:gd name="T5" fmla="*/ 4 h 70"/>
                  <a:gd name="T6" fmla="*/ 4 w 81"/>
                  <a:gd name="T7" fmla="*/ 9 h 70"/>
                  <a:gd name="T8" fmla="*/ 73 w 81"/>
                  <a:gd name="T9" fmla="*/ 9 h 70"/>
                  <a:gd name="T10" fmla="*/ 73 w 81"/>
                  <a:gd name="T11" fmla="*/ 65 h 70"/>
                  <a:gd name="T12" fmla="*/ 77 w 81"/>
                  <a:gd name="T13" fmla="*/ 70 h 70"/>
                  <a:gd name="T14" fmla="*/ 81 w 81"/>
                  <a:gd name="T15" fmla="*/ 65 h 70"/>
                  <a:gd name="T16" fmla="*/ 81 w 81"/>
                  <a:gd name="T17" fmla="*/ 4 h 70"/>
                  <a:gd name="T18" fmla="*/ 77 w 81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0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5" y="70"/>
                      <a:pt x="77" y="70"/>
                    </a:cubicBezTo>
                    <a:cubicBezTo>
                      <a:pt x="79" y="70"/>
                      <a:pt x="81" y="68"/>
                      <a:pt x="81" y="6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3AED93D-DEDC-0239-8F96-4A5AB950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7935" y="2152392"/>
              <a:ext cx="379478" cy="376469"/>
              <a:chOff x="0" y="0"/>
              <a:chExt cx="239" cy="237"/>
            </a:xfrm>
          </p:grpSpPr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580082AA-A356-1F70-27D7-6EE61381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2"/>
                <a:ext cx="217" cy="215"/>
              </a:xfrm>
              <a:custGeom>
                <a:avLst/>
                <a:gdLst>
                  <a:gd name="T0" fmla="*/ 87 w 92"/>
                  <a:gd name="T1" fmla="*/ 41 h 91"/>
                  <a:gd name="T2" fmla="*/ 83 w 92"/>
                  <a:gd name="T3" fmla="*/ 45 h 91"/>
                  <a:gd name="T4" fmla="*/ 83 w 92"/>
                  <a:gd name="T5" fmla="*/ 67 h 91"/>
                  <a:gd name="T6" fmla="*/ 73 w 92"/>
                  <a:gd name="T7" fmla="*/ 81 h 91"/>
                  <a:gd name="T8" fmla="*/ 68 w 92"/>
                  <a:gd name="T9" fmla="*/ 82 h 91"/>
                  <a:gd name="T10" fmla="*/ 24 w 92"/>
                  <a:gd name="T11" fmla="*/ 82 h 91"/>
                  <a:gd name="T12" fmla="*/ 9 w 92"/>
                  <a:gd name="T13" fmla="*/ 67 h 91"/>
                  <a:gd name="T14" fmla="*/ 9 w 92"/>
                  <a:gd name="T15" fmla="*/ 24 h 91"/>
                  <a:gd name="T16" fmla="*/ 24 w 92"/>
                  <a:gd name="T17" fmla="*/ 8 h 91"/>
                  <a:gd name="T18" fmla="*/ 46 w 92"/>
                  <a:gd name="T19" fmla="*/ 8 h 91"/>
                  <a:gd name="T20" fmla="*/ 50 w 92"/>
                  <a:gd name="T21" fmla="*/ 4 h 91"/>
                  <a:gd name="T22" fmla="*/ 46 w 92"/>
                  <a:gd name="T23" fmla="*/ 0 h 91"/>
                  <a:gd name="T24" fmla="*/ 24 w 92"/>
                  <a:gd name="T25" fmla="*/ 0 h 91"/>
                  <a:gd name="T26" fmla="*/ 0 w 92"/>
                  <a:gd name="T27" fmla="*/ 24 h 91"/>
                  <a:gd name="T28" fmla="*/ 0 w 92"/>
                  <a:gd name="T29" fmla="*/ 67 h 91"/>
                  <a:gd name="T30" fmla="*/ 24 w 92"/>
                  <a:gd name="T31" fmla="*/ 91 h 91"/>
                  <a:gd name="T32" fmla="*/ 68 w 92"/>
                  <a:gd name="T33" fmla="*/ 91 h 91"/>
                  <a:gd name="T34" fmla="*/ 76 w 92"/>
                  <a:gd name="T35" fmla="*/ 89 h 91"/>
                  <a:gd name="T36" fmla="*/ 92 w 92"/>
                  <a:gd name="T37" fmla="*/ 67 h 91"/>
                  <a:gd name="T38" fmla="*/ 92 w 92"/>
                  <a:gd name="T39" fmla="*/ 45 h 91"/>
                  <a:gd name="T40" fmla="*/ 87 w 92"/>
                  <a:gd name="T41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1">
                    <a:moveTo>
                      <a:pt x="87" y="41"/>
                    </a:moveTo>
                    <a:cubicBezTo>
                      <a:pt x="85" y="41"/>
                      <a:pt x="83" y="43"/>
                      <a:pt x="83" y="45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73"/>
                      <a:pt x="79" y="79"/>
                      <a:pt x="73" y="81"/>
                    </a:cubicBezTo>
                    <a:cubicBezTo>
                      <a:pt x="71" y="82"/>
                      <a:pt x="70" y="82"/>
                      <a:pt x="68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16" y="82"/>
                      <a:pt x="9" y="75"/>
                      <a:pt x="9" y="6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5"/>
                      <a:pt x="16" y="8"/>
                      <a:pt x="2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50" y="6"/>
                      <a:pt x="50" y="4"/>
                    </a:cubicBezTo>
                    <a:cubicBezTo>
                      <a:pt x="50" y="2"/>
                      <a:pt x="48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11" y="91"/>
                      <a:pt x="24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1" y="91"/>
                      <a:pt x="74" y="90"/>
                      <a:pt x="76" y="89"/>
                    </a:cubicBezTo>
                    <a:cubicBezTo>
                      <a:pt x="85" y="86"/>
                      <a:pt x="92" y="77"/>
                      <a:pt x="92" y="6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3"/>
                      <a:pt x="90" y="41"/>
                      <a:pt x="87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DFE651B3-BE61-32BC-CDBB-C1871B982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" y="0"/>
                <a:ext cx="104" cy="104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5 h 44"/>
                  <a:gd name="T12" fmla="*/ 8 w 44"/>
                  <a:gd name="T13" fmla="*/ 22 h 44"/>
                  <a:gd name="T14" fmla="*/ 22 w 44"/>
                  <a:gd name="T15" fmla="*/ 8 h 44"/>
                  <a:gd name="T16" fmla="*/ 35 w 44"/>
                  <a:gd name="T17" fmla="*/ 22 h 44"/>
                  <a:gd name="T18" fmla="*/ 22 w 44"/>
                  <a:gd name="T19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moveTo>
                      <a:pt x="22" y="35"/>
                    </a:moveTo>
                    <a:cubicBezTo>
                      <a:pt x="14" y="35"/>
                      <a:pt x="8" y="29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ubicBezTo>
                      <a:pt x="29" y="8"/>
                      <a:pt x="35" y="14"/>
                      <a:pt x="35" y="22"/>
                    </a:cubicBezTo>
                    <a:cubicBezTo>
                      <a:pt x="35" y="29"/>
                      <a:pt x="29" y="35"/>
                      <a:pt x="22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B2E8B3B1-9B4B-886B-5500-B04BDA240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97"/>
                <a:ext cx="57" cy="21"/>
              </a:xfrm>
              <a:custGeom>
                <a:avLst/>
                <a:gdLst>
                  <a:gd name="T0" fmla="*/ 0 w 24"/>
                  <a:gd name="T1" fmla="*/ 4 h 9"/>
                  <a:gd name="T2" fmla="*/ 5 w 24"/>
                  <a:gd name="T3" fmla="*/ 9 h 9"/>
                  <a:gd name="T4" fmla="*/ 20 w 24"/>
                  <a:gd name="T5" fmla="*/ 9 h 9"/>
                  <a:gd name="T6" fmla="*/ 24 w 24"/>
                  <a:gd name="T7" fmla="*/ 4 h 9"/>
                  <a:gd name="T8" fmla="*/ 20 w 24"/>
                  <a:gd name="T9" fmla="*/ 0 h 9"/>
                  <a:gd name="T10" fmla="*/ 5 w 24"/>
                  <a:gd name="T11" fmla="*/ 0 h 9"/>
                  <a:gd name="T12" fmla="*/ 0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F9796AAE-1DD5-EDC5-1B88-11E9AAAE4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0"/>
                <a:ext cx="57" cy="21"/>
              </a:xfrm>
              <a:custGeom>
                <a:avLst/>
                <a:gdLst>
                  <a:gd name="T0" fmla="*/ 20 w 24"/>
                  <a:gd name="T1" fmla="*/ 0 h 9"/>
                  <a:gd name="T2" fmla="*/ 5 w 24"/>
                  <a:gd name="T3" fmla="*/ 0 h 9"/>
                  <a:gd name="T4" fmla="*/ 0 w 24"/>
                  <a:gd name="T5" fmla="*/ 4 h 9"/>
                  <a:gd name="T6" fmla="*/ 5 w 24"/>
                  <a:gd name="T7" fmla="*/ 9 h 9"/>
                  <a:gd name="T8" fmla="*/ 20 w 24"/>
                  <a:gd name="T9" fmla="*/ 9 h 9"/>
                  <a:gd name="T10" fmla="*/ 24 w 24"/>
                  <a:gd name="T11" fmla="*/ 4 h 9"/>
                  <a:gd name="T12" fmla="*/ 20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7909BF0-5052-2246-0EA6-3965ECC57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668" y="2163510"/>
              <a:ext cx="374715" cy="376470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印品黑体" panose="00000500000000000000" pitchFamily="2" charset="-122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5BA925D2-88D8-110D-D2C2-DD8D904B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155" y="2053905"/>
              <a:ext cx="1876751" cy="54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ea typeface="印品黑体" panose="00000500000000000000" pitchFamily="2" charset="-122"/>
                </a:rPr>
                <a:t>La duración queda determinada en </a:t>
              </a:r>
              <a:r>
                <a:rPr lang="en-US" altLang="zh-CN" sz="2000" b="1" dirty="0">
                  <a:ea typeface="印品黑体" panose="00000500000000000000" pitchFamily="2" charset="-122"/>
                </a:rPr>
                <a:t>4 a 6 meses </a:t>
              </a: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6D473ED4-1072-D004-E2F4-B28A6E19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56" y="3134072"/>
              <a:ext cx="1678279" cy="36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ea typeface="印品黑体" panose="00000500000000000000" pitchFamily="2" charset="-122"/>
                </a:rPr>
                <a:t>Tiene un valor curricular de </a:t>
              </a:r>
              <a:r>
                <a:rPr lang="en-US" altLang="zh-CN" sz="2000" b="1" dirty="0">
                  <a:ea typeface="印品黑体" panose="00000500000000000000" pitchFamily="2" charset="-122"/>
                </a:rPr>
                <a:t>10 créditos </a:t>
              </a: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73C43B43-4FEF-F9B6-586C-24FDE221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249" y="2053905"/>
              <a:ext cx="1703683" cy="50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800" b="1" u="sng" dirty="0">
                  <a:solidFill>
                    <a:srgbClr val="FF0000"/>
                  </a:solidFill>
                  <a:ea typeface="印品黑体" panose="00000500000000000000" pitchFamily="2" charset="-122"/>
                </a:rPr>
                <a:t>Únicamente se cursa una vez</a:t>
              </a: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F89EAEE-854D-06EE-E30B-2552D137A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282" y="3134072"/>
              <a:ext cx="1860872" cy="36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>
                  <a:ea typeface="印品黑体" panose="00000500000000000000" pitchFamily="2" charset="-122"/>
                </a:rPr>
                <a:t>Debiéndose acumular un total de </a:t>
              </a:r>
              <a:r>
                <a:rPr lang="en-US" altLang="zh-CN" sz="2000" b="1" dirty="0">
                  <a:ea typeface="印品黑体" panose="00000500000000000000" pitchFamily="2" charset="-122"/>
                </a:rPr>
                <a:t>500 horas </a:t>
              </a:r>
            </a:p>
          </p:txBody>
        </p:sp>
      </p:grpSp>
      <p:pic>
        <p:nvPicPr>
          <p:cNvPr id="38" name="图片 15">
            <a:extLst>
              <a:ext uri="{FF2B5EF4-FFF2-40B4-BE49-F238E27FC236}">
                <a16:creationId xmlns:a16="http://schemas.microsoft.com/office/drawing/2014/main" id="{240CA782-BC2D-C37A-682F-E3B7956DAC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6" y="3078252"/>
            <a:ext cx="531347" cy="3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2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2237ED-3849-B07E-C917-EC79C2446F59}"/>
              </a:ext>
            </a:extLst>
          </p:cNvPr>
          <p:cNvSpPr txBox="1"/>
          <p:nvPr/>
        </p:nvSpPr>
        <p:spPr>
          <a:xfrm>
            <a:off x="6466155" y="3028890"/>
            <a:ext cx="391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j-lt"/>
                <a:hlinkClick r:id="rId2"/>
              </a:rPr>
              <a:t>Página Institucional </a:t>
            </a:r>
            <a:endParaRPr lang="es-MX" sz="2000" b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509F77-3727-81D2-6130-22870C1DE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0" t="20110" r="37680" b="20361"/>
          <a:stretch/>
        </p:blipFill>
        <p:spPr>
          <a:xfrm>
            <a:off x="0" y="-12121"/>
            <a:ext cx="4964658" cy="68822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E75DC7-38C9-3EA6-DE01-2E279A141116}"/>
              </a:ext>
            </a:extLst>
          </p:cNvPr>
          <p:cNvSpPr txBox="1"/>
          <p:nvPr/>
        </p:nvSpPr>
        <p:spPr>
          <a:xfrm>
            <a:off x="8312768" y="4186001"/>
            <a:ext cx="369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latin typeface="+mj-lt"/>
              </a:rPr>
              <a:t>smartin.tecnm</a:t>
            </a:r>
          </a:p>
          <a:p>
            <a:pPr algn="r"/>
            <a:r>
              <a:rPr lang="es-MX" b="1" dirty="0">
                <a:latin typeface="+mj-lt"/>
              </a:rPr>
              <a:t>Estudiantes</a:t>
            </a:r>
          </a:p>
          <a:p>
            <a:pPr algn="r"/>
            <a:r>
              <a:rPr lang="es-MX" b="1" dirty="0">
                <a:latin typeface="+mj-lt"/>
              </a:rPr>
              <a:t>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1719867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98bac65-d4f3-48aa-9bc5-d719ef84bb17"/>
</p:tagLst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44546A"/>
      </a:dk2>
      <a:lt2>
        <a:srgbClr val="6F7271"/>
      </a:lt2>
      <a:accent1>
        <a:srgbClr val="386173"/>
      </a:accent1>
      <a:accent2>
        <a:srgbClr val="B8D67A"/>
      </a:accent2>
      <a:accent3>
        <a:srgbClr val="1F364A"/>
      </a:accent3>
      <a:accent4>
        <a:srgbClr val="621132"/>
      </a:accent4>
      <a:accent5>
        <a:srgbClr val="9D2449"/>
      </a:accent5>
      <a:accent6>
        <a:srgbClr val="B38E5D"/>
      </a:accent6>
      <a:hlink>
        <a:srgbClr val="0563C1"/>
      </a:hlink>
      <a:folHlink>
        <a:srgbClr val="954F72"/>
      </a:folHlink>
    </a:clrScheme>
    <a:fontScheme name="ITSSMT 2025">
      <a:majorFont>
        <a:latin typeface="Geomanist Bold"/>
        <a:ea typeface=""/>
        <a:cs typeface=""/>
      </a:majorFont>
      <a:minorFont>
        <a:latin typeface="Geomani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579</Words>
  <Application>Microsoft Macintosh PowerPoint</Application>
  <PresentationFormat>Panorámica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Century Gothic</vt:lpstr>
      <vt:lpstr>Geomanist</vt:lpstr>
      <vt:lpstr>Geomanist Bold</vt:lpstr>
      <vt:lpstr>Montserrat Light</vt:lpstr>
      <vt:lpstr>Montserrat SemiBold</vt:lpstr>
      <vt:lpstr>Open Sans Light</vt:lpstr>
      <vt:lpstr>Wingdings</vt:lpstr>
      <vt:lpstr>幼圆</vt:lpstr>
      <vt:lpstr>印品黑体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Carta de solicitud de búsqueda</vt:lpstr>
      <vt:lpstr>Ejemplo de casos  Solicitud de empresas:</vt:lpstr>
      <vt:lpstr>Ejemplo de casos  Solicitud de empresas:</vt:lpstr>
      <vt:lpstr>Ejemplo de casos  Solicitud de empresas: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Créditos Complementarios</dc:title>
  <dc:creator>Damian Huerta García</dc:creator>
  <cp:lastModifiedBy>Soporte Laboratorio 24</cp:lastModifiedBy>
  <cp:revision>7</cp:revision>
  <dcterms:created xsi:type="dcterms:W3CDTF">2022-03-24T03:28:25Z</dcterms:created>
  <dcterms:modified xsi:type="dcterms:W3CDTF">2025-05-23T21:13:45Z</dcterms:modified>
</cp:coreProperties>
</file>